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60" r:id="rId3"/>
    <p:sldId id="259" r:id="rId4"/>
    <p:sldId id="280" r:id="rId5"/>
    <p:sldId id="287" r:id="rId6"/>
    <p:sldId id="271" r:id="rId7"/>
    <p:sldId id="290" r:id="rId8"/>
    <p:sldId id="292" r:id="rId9"/>
    <p:sldId id="288" r:id="rId10"/>
    <p:sldId id="272" r:id="rId11"/>
    <p:sldId id="291" r:id="rId12"/>
    <p:sldId id="300" r:id="rId13"/>
    <p:sldId id="293" r:id="rId14"/>
    <p:sldId id="275" r:id="rId15"/>
    <p:sldId id="301" r:id="rId16"/>
    <p:sldId id="297" r:id="rId17"/>
    <p:sldId id="294" r:id="rId18"/>
    <p:sldId id="302" r:id="rId19"/>
    <p:sldId id="303" r:id="rId20"/>
    <p:sldId id="304" r:id="rId21"/>
    <p:sldId id="305" r:id="rId22"/>
    <p:sldId id="306" r:id="rId23"/>
    <p:sldId id="298" r:id="rId24"/>
    <p:sldId id="289" r:id="rId25"/>
    <p:sldId id="307" r:id="rId26"/>
    <p:sldId id="295" r:id="rId27"/>
    <p:sldId id="299" r:id="rId28"/>
    <p:sldId id="296" r:id="rId29"/>
    <p:sldId id="308" r:id="rId30"/>
    <p:sldId id="309" r:id="rId31"/>
    <p:sldId id="286"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D6FE"/>
    <a:srgbClr val="128EB7"/>
    <a:srgbClr val="FFFFFF"/>
    <a:srgbClr val="163A46"/>
    <a:srgbClr val="E6E6E6"/>
    <a:srgbClr val="FFCCCC"/>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4" d="100"/>
          <a:sy n="64" d="100"/>
        </p:scale>
        <p:origin x="68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C82432-E3BE-42BC-B597-19B4425208D4}" type="doc">
      <dgm:prSet loTypeId="urn:microsoft.com/office/officeart/2005/8/layout/process1" loCatId="process" qsTypeId="urn:microsoft.com/office/officeart/2005/8/quickstyle/simple1" qsCatId="simple" csTypeId="urn:microsoft.com/office/officeart/2005/8/colors/accent3_1" csCatId="accent3" phldr="1"/>
      <dgm:spPr/>
      <dgm:t>
        <a:bodyPr/>
        <a:lstStyle/>
        <a:p>
          <a:endParaRPr lang="zh-CN" altLang="en-US"/>
        </a:p>
      </dgm:t>
    </dgm:pt>
    <dgm:pt modelId="{2E466853-55E1-44B8-A2E4-44A6A4FE81FD}">
      <dgm:prSet custT="1"/>
      <dgm:spPr>
        <a:solidFill>
          <a:srgbClr val="61D6FE"/>
        </a:solidFill>
      </dgm:spPr>
      <dgm:t>
        <a:bodyPr/>
        <a:lstStyle/>
        <a:p>
          <a:r>
            <a:rPr lang="en-US" sz="1800"/>
            <a:t>1.Informatica PowerCenter</a:t>
          </a:r>
          <a:endParaRPr lang="zh-CN" sz="1800"/>
        </a:p>
      </dgm:t>
    </dgm:pt>
    <dgm:pt modelId="{A92895CE-347B-42BA-ABC7-84833B514B37}" type="parTrans" cxnId="{7FB40602-8657-4F38-9140-E20E46D79E75}">
      <dgm:prSet/>
      <dgm:spPr/>
      <dgm:t>
        <a:bodyPr/>
        <a:lstStyle/>
        <a:p>
          <a:endParaRPr lang="zh-CN" altLang="en-US" sz="1800"/>
        </a:p>
      </dgm:t>
    </dgm:pt>
    <dgm:pt modelId="{52E16B60-808C-4517-B9C4-87B6F89E128D}" type="sibTrans" cxnId="{7FB40602-8657-4F38-9140-E20E46D79E75}">
      <dgm:prSet custT="1"/>
      <dgm:spPr/>
      <dgm:t>
        <a:bodyPr/>
        <a:lstStyle/>
        <a:p>
          <a:endParaRPr lang="zh-CN" altLang="en-US" sz="1800"/>
        </a:p>
      </dgm:t>
    </dgm:pt>
    <dgm:pt modelId="{D6C57E96-F70E-4CC0-A3BB-16BF4C0A990B}">
      <dgm:prSet custT="1"/>
      <dgm:spPr>
        <a:solidFill>
          <a:srgbClr val="61D6FE"/>
        </a:solidFill>
      </dgm:spPr>
      <dgm:t>
        <a:bodyPr/>
        <a:lstStyle/>
        <a:p>
          <a:r>
            <a:rPr lang="en-US" sz="1800"/>
            <a:t>2.IBM DataStage</a:t>
          </a:r>
          <a:endParaRPr lang="zh-CN" sz="1800"/>
        </a:p>
      </dgm:t>
    </dgm:pt>
    <dgm:pt modelId="{95C72AC8-3966-4BFD-9D63-D35A338F2C33}" type="parTrans" cxnId="{D01E9556-E8D5-4C7B-83F0-B28AC239C6CB}">
      <dgm:prSet/>
      <dgm:spPr/>
      <dgm:t>
        <a:bodyPr/>
        <a:lstStyle/>
        <a:p>
          <a:endParaRPr lang="zh-CN" altLang="en-US" sz="1800"/>
        </a:p>
      </dgm:t>
    </dgm:pt>
    <dgm:pt modelId="{09980549-46E8-4CC6-8E7D-AA0917F183BC}" type="sibTrans" cxnId="{D01E9556-E8D5-4C7B-83F0-B28AC239C6CB}">
      <dgm:prSet custT="1"/>
      <dgm:spPr/>
      <dgm:t>
        <a:bodyPr/>
        <a:lstStyle/>
        <a:p>
          <a:endParaRPr lang="zh-CN" altLang="en-US" sz="1800"/>
        </a:p>
      </dgm:t>
    </dgm:pt>
    <dgm:pt modelId="{51605CB0-13A6-4839-A83A-548A1FC30C5A}">
      <dgm:prSet custT="1"/>
      <dgm:spPr>
        <a:solidFill>
          <a:srgbClr val="61D6FE"/>
        </a:solidFill>
      </dgm:spPr>
      <dgm:t>
        <a:bodyPr/>
        <a:lstStyle/>
        <a:p>
          <a:r>
            <a:rPr lang="en-US" sz="1800"/>
            <a:t>3.</a:t>
          </a:r>
          <a:r>
            <a:rPr lang="zh-CN" sz="1800"/>
            <a:t>开源 </a:t>
          </a:r>
          <a:r>
            <a:rPr lang="en-US" sz="1800"/>
            <a:t>Kettle</a:t>
          </a:r>
          <a:endParaRPr lang="zh-CN" sz="1800"/>
        </a:p>
      </dgm:t>
    </dgm:pt>
    <dgm:pt modelId="{BB3D15A7-E5E5-426F-9B3A-C08B5EFAD38B}" type="parTrans" cxnId="{10FF57DA-9A13-4AE1-9BAF-F817491786EB}">
      <dgm:prSet/>
      <dgm:spPr/>
      <dgm:t>
        <a:bodyPr/>
        <a:lstStyle/>
        <a:p>
          <a:endParaRPr lang="zh-CN" altLang="en-US" sz="1800"/>
        </a:p>
      </dgm:t>
    </dgm:pt>
    <dgm:pt modelId="{3244F83E-F91A-47D6-9699-EF856A4F923B}" type="sibTrans" cxnId="{10FF57DA-9A13-4AE1-9BAF-F817491786EB}">
      <dgm:prSet custT="1"/>
      <dgm:spPr/>
      <dgm:t>
        <a:bodyPr/>
        <a:lstStyle/>
        <a:p>
          <a:endParaRPr lang="zh-CN" altLang="en-US" sz="1800"/>
        </a:p>
      </dgm:t>
    </dgm:pt>
    <dgm:pt modelId="{FA7AE8D9-5469-40F8-A3BA-1DF33E33B071}">
      <dgm:prSet custT="1"/>
      <dgm:spPr>
        <a:solidFill>
          <a:srgbClr val="61D6FE"/>
        </a:solidFill>
      </dgm:spPr>
      <dgm:t>
        <a:bodyPr/>
        <a:lstStyle/>
        <a:p>
          <a:r>
            <a:rPr lang="en-US" sz="1800"/>
            <a:t>4.</a:t>
          </a:r>
          <a:r>
            <a:rPr lang="zh-CN" sz="1800"/>
            <a:t>阿里云</a:t>
          </a:r>
          <a:r>
            <a:rPr lang="en-US" sz="1800"/>
            <a:t>DataX</a:t>
          </a:r>
          <a:endParaRPr lang="zh-CN" sz="1800"/>
        </a:p>
      </dgm:t>
    </dgm:pt>
    <dgm:pt modelId="{F594C49C-C950-4021-80EC-132B11F9D7DC}" type="parTrans" cxnId="{331E7898-2896-4FC2-AD5C-C88EF15A970C}">
      <dgm:prSet/>
      <dgm:spPr/>
      <dgm:t>
        <a:bodyPr/>
        <a:lstStyle/>
        <a:p>
          <a:endParaRPr lang="zh-CN" altLang="en-US" sz="1800"/>
        </a:p>
      </dgm:t>
    </dgm:pt>
    <dgm:pt modelId="{FAED3DEC-967F-43E3-966A-C766E5CA6542}" type="sibTrans" cxnId="{331E7898-2896-4FC2-AD5C-C88EF15A970C}">
      <dgm:prSet/>
      <dgm:spPr/>
      <dgm:t>
        <a:bodyPr/>
        <a:lstStyle/>
        <a:p>
          <a:endParaRPr lang="zh-CN" altLang="en-US" sz="1800"/>
        </a:p>
      </dgm:t>
    </dgm:pt>
    <dgm:pt modelId="{AB291AD5-F12C-4CF1-AFF9-7979DB11A5CB}" type="pres">
      <dgm:prSet presAssocID="{9CC82432-E3BE-42BC-B597-19B4425208D4}" presName="Name0" presStyleCnt="0">
        <dgm:presLayoutVars>
          <dgm:dir/>
          <dgm:resizeHandles val="exact"/>
        </dgm:presLayoutVars>
      </dgm:prSet>
      <dgm:spPr/>
    </dgm:pt>
    <dgm:pt modelId="{2AB515A5-4DBA-4FE4-AC10-CA6404187AC5}" type="pres">
      <dgm:prSet presAssocID="{2E466853-55E1-44B8-A2E4-44A6A4FE81FD}" presName="node" presStyleLbl="node1" presStyleIdx="0" presStyleCnt="4" custLinFactNeighborX="-572" custLinFactNeighborY="3899">
        <dgm:presLayoutVars>
          <dgm:bulletEnabled val="1"/>
        </dgm:presLayoutVars>
      </dgm:prSet>
      <dgm:spPr/>
    </dgm:pt>
    <dgm:pt modelId="{FFBDF243-1CEC-4AD9-BD0A-CC014910D790}" type="pres">
      <dgm:prSet presAssocID="{52E16B60-808C-4517-B9C4-87B6F89E128D}" presName="sibTrans" presStyleLbl="sibTrans2D1" presStyleIdx="0" presStyleCnt="3"/>
      <dgm:spPr/>
    </dgm:pt>
    <dgm:pt modelId="{B250E282-7900-4329-A696-0E1D3A2C86DF}" type="pres">
      <dgm:prSet presAssocID="{52E16B60-808C-4517-B9C4-87B6F89E128D}" presName="connectorText" presStyleLbl="sibTrans2D1" presStyleIdx="0" presStyleCnt="3"/>
      <dgm:spPr/>
    </dgm:pt>
    <dgm:pt modelId="{D3F5B2C7-73F1-42CE-8DE6-BC25F798E886}" type="pres">
      <dgm:prSet presAssocID="{D6C57E96-F70E-4CC0-A3BB-16BF4C0A990B}" presName="node" presStyleLbl="node1" presStyleIdx="1" presStyleCnt="4">
        <dgm:presLayoutVars>
          <dgm:bulletEnabled val="1"/>
        </dgm:presLayoutVars>
      </dgm:prSet>
      <dgm:spPr/>
    </dgm:pt>
    <dgm:pt modelId="{97A46338-602F-4858-AE5A-D6A9432CF730}" type="pres">
      <dgm:prSet presAssocID="{09980549-46E8-4CC6-8E7D-AA0917F183BC}" presName="sibTrans" presStyleLbl="sibTrans2D1" presStyleIdx="1" presStyleCnt="3"/>
      <dgm:spPr/>
    </dgm:pt>
    <dgm:pt modelId="{6C3B13C9-04F5-4338-A343-D637857AE14E}" type="pres">
      <dgm:prSet presAssocID="{09980549-46E8-4CC6-8E7D-AA0917F183BC}" presName="connectorText" presStyleLbl="sibTrans2D1" presStyleIdx="1" presStyleCnt="3"/>
      <dgm:spPr/>
    </dgm:pt>
    <dgm:pt modelId="{61B787B1-93FC-4CC2-ABA2-989D72E4D30D}" type="pres">
      <dgm:prSet presAssocID="{51605CB0-13A6-4839-A83A-548A1FC30C5A}" presName="node" presStyleLbl="node1" presStyleIdx="2" presStyleCnt="4">
        <dgm:presLayoutVars>
          <dgm:bulletEnabled val="1"/>
        </dgm:presLayoutVars>
      </dgm:prSet>
      <dgm:spPr/>
    </dgm:pt>
    <dgm:pt modelId="{7A78F8F7-129B-4F4B-9906-98CEFA3F0EE6}" type="pres">
      <dgm:prSet presAssocID="{3244F83E-F91A-47D6-9699-EF856A4F923B}" presName="sibTrans" presStyleLbl="sibTrans2D1" presStyleIdx="2" presStyleCnt="3"/>
      <dgm:spPr/>
    </dgm:pt>
    <dgm:pt modelId="{A1474B71-79D4-4710-926F-DD000703FD78}" type="pres">
      <dgm:prSet presAssocID="{3244F83E-F91A-47D6-9699-EF856A4F923B}" presName="connectorText" presStyleLbl="sibTrans2D1" presStyleIdx="2" presStyleCnt="3"/>
      <dgm:spPr/>
    </dgm:pt>
    <dgm:pt modelId="{C52F6B4B-A726-4035-81D0-9843ED483AD6}" type="pres">
      <dgm:prSet presAssocID="{FA7AE8D9-5469-40F8-A3BA-1DF33E33B071}" presName="node" presStyleLbl="node1" presStyleIdx="3" presStyleCnt="4">
        <dgm:presLayoutVars>
          <dgm:bulletEnabled val="1"/>
        </dgm:presLayoutVars>
      </dgm:prSet>
      <dgm:spPr/>
    </dgm:pt>
  </dgm:ptLst>
  <dgm:cxnLst>
    <dgm:cxn modelId="{7FB40602-8657-4F38-9140-E20E46D79E75}" srcId="{9CC82432-E3BE-42BC-B597-19B4425208D4}" destId="{2E466853-55E1-44B8-A2E4-44A6A4FE81FD}" srcOrd="0" destOrd="0" parTransId="{A92895CE-347B-42BA-ABC7-84833B514B37}" sibTransId="{52E16B60-808C-4517-B9C4-87B6F89E128D}"/>
    <dgm:cxn modelId="{C8638008-9FFE-4C88-B349-84937308109A}" type="presOf" srcId="{9CC82432-E3BE-42BC-B597-19B4425208D4}" destId="{AB291AD5-F12C-4CF1-AFF9-7979DB11A5CB}" srcOrd="0" destOrd="0" presId="urn:microsoft.com/office/officeart/2005/8/layout/process1"/>
    <dgm:cxn modelId="{0CEFFB0F-C49D-4FDA-939B-22C84DF23B3B}" type="presOf" srcId="{D6C57E96-F70E-4CC0-A3BB-16BF4C0A990B}" destId="{D3F5B2C7-73F1-42CE-8DE6-BC25F798E886}" srcOrd="0" destOrd="0" presId="urn:microsoft.com/office/officeart/2005/8/layout/process1"/>
    <dgm:cxn modelId="{10053B1E-BC65-4B04-8E19-DAC1B05EE08E}" type="presOf" srcId="{2E466853-55E1-44B8-A2E4-44A6A4FE81FD}" destId="{2AB515A5-4DBA-4FE4-AC10-CA6404187AC5}" srcOrd="0" destOrd="0" presId="urn:microsoft.com/office/officeart/2005/8/layout/process1"/>
    <dgm:cxn modelId="{D89DC724-98FB-4352-A71D-F05C6E8A999B}" type="presOf" srcId="{FA7AE8D9-5469-40F8-A3BA-1DF33E33B071}" destId="{C52F6B4B-A726-4035-81D0-9843ED483AD6}" srcOrd="0" destOrd="0" presId="urn:microsoft.com/office/officeart/2005/8/layout/process1"/>
    <dgm:cxn modelId="{0E094627-E0DD-456A-AC25-C5CD05539B9B}" type="presOf" srcId="{09980549-46E8-4CC6-8E7D-AA0917F183BC}" destId="{97A46338-602F-4858-AE5A-D6A9432CF730}" srcOrd="0" destOrd="0" presId="urn:microsoft.com/office/officeart/2005/8/layout/process1"/>
    <dgm:cxn modelId="{0F45AD29-880B-45B5-9749-08C9248D289A}" type="presOf" srcId="{3244F83E-F91A-47D6-9699-EF856A4F923B}" destId="{A1474B71-79D4-4710-926F-DD000703FD78}" srcOrd="1" destOrd="0" presId="urn:microsoft.com/office/officeart/2005/8/layout/process1"/>
    <dgm:cxn modelId="{9C5B0A2D-E08B-4E3F-83BB-15AC385518BE}" type="presOf" srcId="{3244F83E-F91A-47D6-9699-EF856A4F923B}" destId="{7A78F8F7-129B-4F4B-9906-98CEFA3F0EE6}" srcOrd="0" destOrd="0" presId="urn:microsoft.com/office/officeart/2005/8/layout/process1"/>
    <dgm:cxn modelId="{4D668E46-F4DD-4128-B7CA-E6754734B839}" type="presOf" srcId="{52E16B60-808C-4517-B9C4-87B6F89E128D}" destId="{B250E282-7900-4329-A696-0E1D3A2C86DF}" srcOrd="1" destOrd="0" presId="urn:microsoft.com/office/officeart/2005/8/layout/process1"/>
    <dgm:cxn modelId="{D01E9556-E8D5-4C7B-83F0-B28AC239C6CB}" srcId="{9CC82432-E3BE-42BC-B597-19B4425208D4}" destId="{D6C57E96-F70E-4CC0-A3BB-16BF4C0A990B}" srcOrd="1" destOrd="0" parTransId="{95C72AC8-3966-4BFD-9D63-D35A338F2C33}" sibTransId="{09980549-46E8-4CC6-8E7D-AA0917F183BC}"/>
    <dgm:cxn modelId="{306D5487-DA96-4EE2-ABAE-3C3297864B4D}" type="presOf" srcId="{51605CB0-13A6-4839-A83A-548A1FC30C5A}" destId="{61B787B1-93FC-4CC2-ABA2-989D72E4D30D}" srcOrd="0" destOrd="0" presId="urn:microsoft.com/office/officeart/2005/8/layout/process1"/>
    <dgm:cxn modelId="{9F473D95-7EC3-48EB-AE08-10439DE2179E}" type="presOf" srcId="{52E16B60-808C-4517-B9C4-87B6F89E128D}" destId="{FFBDF243-1CEC-4AD9-BD0A-CC014910D790}" srcOrd="0" destOrd="0" presId="urn:microsoft.com/office/officeart/2005/8/layout/process1"/>
    <dgm:cxn modelId="{331E7898-2896-4FC2-AD5C-C88EF15A970C}" srcId="{9CC82432-E3BE-42BC-B597-19B4425208D4}" destId="{FA7AE8D9-5469-40F8-A3BA-1DF33E33B071}" srcOrd="3" destOrd="0" parTransId="{F594C49C-C950-4021-80EC-132B11F9D7DC}" sibTransId="{FAED3DEC-967F-43E3-966A-C766E5CA6542}"/>
    <dgm:cxn modelId="{C8A5CF9A-3084-4CE2-A905-76D651C0E88C}" type="presOf" srcId="{09980549-46E8-4CC6-8E7D-AA0917F183BC}" destId="{6C3B13C9-04F5-4338-A343-D637857AE14E}" srcOrd="1" destOrd="0" presId="urn:microsoft.com/office/officeart/2005/8/layout/process1"/>
    <dgm:cxn modelId="{10FF57DA-9A13-4AE1-9BAF-F817491786EB}" srcId="{9CC82432-E3BE-42BC-B597-19B4425208D4}" destId="{51605CB0-13A6-4839-A83A-548A1FC30C5A}" srcOrd="2" destOrd="0" parTransId="{BB3D15A7-E5E5-426F-9B3A-C08B5EFAD38B}" sibTransId="{3244F83E-F91A-47D6-9699-EF856A4F923B}"/>
    <dgm:cxn modelId="{25F3C3FF-5851-4142-ADB8-325FA5DC227F}" type="presParOf" srcId="{AB291AD5-F12C-4CF1-AFF9-7979DB11A5CB}" destId="{2AB515A5-4DBA-4FE4-AC10-CA6404187AC5}" srcOrd="0" destOrd="0" presId="urn:microsoft.com/office/officeart/2005/8/layout/process1"/>
    <dgm:cxn modelId="{99675B6F-C15C-41FA-AC77-8E37E05FC9F9}" type="presParOf" srcId="{AB291AD5-F12C-4CF1-AFF9-7979DB11A5CB}" destId="{FFBDF243-1CEC-4AD9-BD0A-CC014910D790}" srcOrd="1" destOrd="0" presId="urn:microsoft.com/office/officeart/2005/8/layout/process1"/>
    <dgm:cxn modelId="{E2A2FB2C-886E-49BD-A405-B80379C2E8D0}" type="presParOf" srcId="{FFBDF243-1CEC-4AD9-BD0A-CC014910D790}" destId="{B250E282-7900-4329-A696-0E1D3A2C86DF}" srcOrd="0" destOrd="0" presId="urn:microsoft.com/office/officeart/2005/8/layout/process1"/>
    <dgm:cxn modelId="{D41027EF-151D-4574-871B-6239903C4728}" type="presParOf" srcId="{AB291AD5-F12C-4CF1-AFF9-7979DB11A5CB}" destId="{D3F5B2C7-73F1-42CE-8DE6-BC25F798E886}" srcOrd="2" destOrd="0" presId="urn:microsoft.com/office/officeart/2005/8/layout/process1"/>
    <dgm:cxn modelId="{D2CB8C4E-C344-4BBF-8401-89147E1079DB}" type="presParOf" srcId="{AB291AD5-F12C-4CF1-AFF9-7979DB11A5CB}" destId="{97A46338-602F-4858-AE5A-D6A9432CF730}" srcOrd="3" destOrd="0" presId="urn:microsoft.com/office/officeart/2005/8/layout/process1"/>
    <dgm:cxn modelId="{E1B18A20-24AD-4B58-88BE-7D01098C3659}" type="presParOf" srcId="{97A46338-602F-4858-AE5A-D6A9432CF730}" destId="{6C3B13C9-04F5-4338-A343-D637857AE14E}" srcOrd="0" destOrd="0" presId="urn:microsoft.com/office/officeart/2005/8/layout/process1"/>
    <dgm:cxn modelId="{C2E6DA9E-99B2-42DE-80F7-431E49EC00D8}" type="presParOf" srcId="{AB291AD5-F12C-4CF1-AFF9-7979DB11A5CB}" destId="{61B787B1-93FC-4CC2-ABA2-989D72E4D30D}" srcOrd="4" destOrd="0" presId="urn:microsoft.com/office/officeart/2005/8/layout/process1"/>
    <dgm:cxn modelId="{A75F07C3-23AE-4483-A851-F8FC9E4BB785}" type="presParOf" srcId="{AB291AD5-F12C-4CF1-AFF9-7979DB11A5CB}" destId="{7A78F8F7-129B-4F4B-9906-98CEFA3F0EE6}" srcOrd="5" destOrd="0" presId="urn:microsoft.com/office/officeart/2005/8/layout/process1"/>
    <dgm:cxn modelId="{89D1220E-4AD9-4DDE-BB83-0DEDF28EE24D}" type="presParOf" srcId="{7A78F8F7-129B-4F4B-9906-98CEFA3F0EE6}" destId="{A1474B71-79D4-4710-926F-DD000703FD78}" srcOrd="0" destOrd="0" presId="urn:microsoft.com/office/officeart/2005/8/layout/process1"/>
    <dgm:cxn modelId="{9F3DBA70-EEDC-41B1-95AA-20CB2825C640}" type="presParOf" srcId="{AB291AD5-F12C-4CF1-AFF9-7979DB11A5CB}" destId="{C52F6B4B-A726-4035-81D0-9843ED483AD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7B1205-9F79-4E1B-A74A-F7B826ECFF76}" type="doc">
      <dgm:prSet loTypeId="urn:microsoft.com/office/officeart/2005/8/layout/venn3" loCatId="relationship" qsTypeId="urn:microsoft.com/office/officeart/2005/8/quickstyle/simple1#43" qsCatId="simple" csTypeId="urn:microsoft.com/office/officeart/2005/8/colors/accent1_2" csCatId="accent1" phldr="1"/>
      <dgm:spPr/>
    </dgm:pt>
    <dgm:pt modelId="{5791AF1F-869E-4FC6-9E9E-89A2B652CEFE}">
      <dgm:prSet phldrT="[文本]" custT="1"/>
      <dgm:spPr>
        <a:xfrm>
          <a:off x="3602438" y="2341201"/>
          <a:ext cx="2861467" cy="2861467"/>
        </a:xfrm>
      </dgm:spPr>
      <dgm:t>
        <a:bodyPr/>
        <a:lstStyle/>
        <a:p>
          <a:r>
            <a:rPr lang="zh-CN" altLang="en-US" sz="2000" b="0" i="0">
              <a:solidFill>
                <a:schemeClr val="bg1"/>
              </a:solidFill>
              <a:latin typeface="微软雅黑" panose="020B0503020204020204" pitchFamily="34" charset="-122"/>
              <a:ea typeface="微软雅黑" panose="020B0503020204020204" pitchFamily="34" charset="-122"/>
              <a:cs typeface="+mn-cs"/>
            </a:rPr>
            <a:t>不在指定范围内</a:t>
          </a:r>
          <a:endParaRPr lang="zh-CN" altLang="en-US" sz="2000" b="0" i="0" dirty="0">
            <a:solidFill>
              <a:schemeClr val="bg1"/>
            </a:solidFill>
            <a:latin typeface="微软雅黑" panose="020B0503020204020204" pitchFamily="34" charset="-122"/>
            <a:ea typeface="微软雅黑" panose="020B0503020204020204" pitchFamily="34" charset="-122"/>
            <a:cs typeface="+mn-cs"/>
          </a:endParaRPr>
        </a:p>
      </dgm:t>
    </dgm:pt>
    <dgm:pt modelId="{2E3BA1C2-6202-43EE-88AF-DF17BF0F87AC}" type="parTrans" cxnId="{02D16EE1-7783-4C75-9B9D-13D7583D12B8}">
      <dgm:prSet/>
      <dgm:spPr/>
      <dgm:t>
        <a:bodyPr/>
        <a:lstStyle/>
        <a:p>
          <a:endParaRPr lang="zh-CN" altLang="en-US" sz="2000" b="0" i="0">
            <a:solidFill>
              <a:schemeClr val="bg1"/>
            </a:solidFill>
            <a:latin typeface="微软雅黑" panose="020B0503020204020204" pitchFamily="34" charset="-122"/>
            <a:ea typeface="微软雅黑" panose="020B0503020204020204" pitchFamily="34" charset="-122"/>
          </a:endParaRPr>
        </a:p>
      </dgm:t>
    </dgm:pt>
    <dgm:pt modelId="{6B3FEBAE-1ABD-4F73-8C62-B1EAE0FA9B46}" type="sibTrans" cxnId="{02D16EE1-7783-4C75-9B9D-13D7583D12B8}">
      <dgm:prSet/>
      <dgm:spPr>
        <a:xfrm>
          <a:off x="3393639" y="1902995"/>
          <a:ext cx="3662678" cy="3662678"/>
        </a:xfrm>
        <a:prstGeom prst="circularArrow">
          <a:avLst>
            <a:gd name="adj1" fmla="val 4687"/>
            <a:gd name="adj2" fmla="val 299029"/>
            <a:gd name="adj3" fmla="val 2535933"/>
            <a:gd name="adj4" fmla="val 15819332"/>
            <a:gd name="adj5" fmla="val 5469"/>
          </a:avLst>
        </a:prstGeom>
      </dgm:spPr>
      <dgm:t>
        <a:bodyPr/>
        <a:lstStyle/>
        <a:p>
          <a:endParaRPr lang="zh-CN" altLang="en-US" sz="2000" b="0" i="0">
            <a:solidFill>
              <a:schemeClr val="bg1"/>
            </a:solidFill>
            <a:latin typeface="微软雅黑" panose="020B0503020204020204" pitchFamily="34" charset="-122"/>
            <a:ea typeface="微软雅黑" panose="020B0503020204020204" pitchFamily="34" charset="-122"/>
          </a:endParaRPr>
        </a:p>
      </dgm:t>
    </dgm:pt>
    <dgm:pt modelId="{491A5FAC-F4B3-4D5B-AF2E-A915DA126182}">
      <dgm:prSet phldrT="[文本]" custT="1"/>
      <dgm:spPr>
        <a:xfrm>
          <a:off x="1937584" y="1664854"/>
          <a:ext cx="2081067" cy="2081067"/>
        </a:xfrm>
      </dgm:spPr>
      <dgm:t>
        <a:bodyPr/>
        <a:lstStyle/>
        <a:p>
          <a:r>
            <a:rPr lang="zh-CN" altLang="en-US" sz="2000" b="0" i="0">
              <a:solidFill>
                <a:schemeClr val="bg1"/>
              </a:solidFill>
              <a:latin typeface="微软雅黑" panose="020B0503020204020204" pitchFamily="34" charset="-122"/>
              <a:ea typeface="微软雅黑" panose="020B0503020204020204" pitchFamily="34" charset="-122"/>
              <a:cs typeface="+mn-cs"/>
            </a:rPr>
            <a:t>格式非法</a:t>
          </a:r>
          <a:endParaRPr lang="zh-CN" altLang="en-US" sz="2000" b="0" i="0" dirty="0">
            <a:solidFill>
              <a:schemeClr val="bg1"/>
            </a:solidFill>
            <a:latin typeface="微软雅黑" panose="020B0503020204020204" pitchFamily="34" charset="-122"/>
            <a:ea typeface="微软雅黑" panose="020B0503020204020204" pitchFamily="34" charset="-122"/>
            <a:cs typeface="+mn-cs"/>
          </a:endParaRPr>
        </a:p>
      </dgm:t>
    </dgm:pt>
    <dgm:pt modelId="{CEE4370B-8A13-4310-84FC-A3A41E7DF2EA}" type="parTrans" cxnId="{3DE679B2-7ED1-4068-BD69-CAE40C5FD6F2}">
      <dgm:prSet/>
      <dgm:spPr/>
      <dgm:t>
        <a:bodyPr/>
        <a:lstStyle/>
        <a:p>
          <a:endParaRPr lang="zh-CN" altLang="en-US" sz="2000" b="0" i="0">
            <a:solidFill>
              <a:schemeClr val="bg1"/>
            </a:solidFill>
            <a:latin typeface="微软雅黑" panose="020B0503020204020204" pitchFamily="34" charset="-122"/>
            <a:ea typeface="微软雅黑" panose="020B0503020204020204" pitchFamily="34" charset="-122"/>
          </a:endParaRPr>
        </a:p>
      </dgm:t>
    </dgm:pt>
    <dgm:pt modelId="{7D2BD595-97DE-4246-B348-7B05848F0536}" type="sibTrans" cxnId="{3DE679B2-7ED1-4068-BD69-CAE40C5FD6F2}">
      <dgm:prSet/>
      <dgm:spPr>
        <a:xfrm>
          <a:off x="1569031" y="1200065"/>
          <a:ext cx="2661165" cy="2661165"/>
        </a:xfrm>
        <a:prstGeom prst="leftCircularArrow">
          <a:avLst>
            <a:gd name="adj1" fmla="val 6452"/>
            <a:gd name="adj2" fmla="val 429999"/>
            <a:gd name="adj3" fmla="val 10489124"/>
            <a:gd name="adj4" fmla="val 14837806"/>
            <a:gd name="adj5" fmla="val 7527"/>
          </a:avLst>
        </a:prstGeom>
      </dgm:spPr>
      <dgm:t>
        <a:bodyPr/>
        <a:lstStyle/>
        <a:p>
          <a:endParaRPr lang="zh-CN" altLang="en-US" sz="2000" b="0" i="0">
            <a:solidFill>
              <a:schemeClr val="bg1"/>
            </a:solidFill>
            <a:latin typeface="微软雅黑" panose="020B0503020204020204" pitchFamily="34" charset="-122"/>
            <a:ea typeface="微软雅黑" panose="020B0503020204020204" pitchFamily="34" charset="-122"/>
          </a:endParaRPr>
        </a:p>
      </dgm:t>
    </dgm:pt>
    <dgm:pt modelId="{2934A124-67BB-4E09-81FC-59CF8A2A1CF5}">
      <dgm:prSet phldrT="[文本]" custT="1"/>
      <dgm:spPr>
        <a:xfrm rot="20700000">
          <a:off x="3103194" y="229129"/>
          <a:ext cx="2039021" cy="2039021"/>
        </a:xfrm>
      </dgm:spPr>
      <dgm:t>
        <a:bodyPr/>
        <a:lstStyle/>
        <a:p>
          <a:r>
            <a:rPr lang="zh-CN" altLang="en-US" sz="2000" b="0" i="0">
              <a:solidFill>
                <a:schemeClr val="bg1"/>
              </a:solidFill>
              <a:latin typeface="微软雅黑" panose="020B0503020204020204" pitchFamily="34" charset="-122"/>
              <a:ea typeface="微软雅黑" panose="020B0503020204020204" pitchFamily="34" charset="-122"/>
              <a:cs typeface="+mn-cs"/>
            </a:rPr>
            <a:t>没有实际意义</a:t>
          </a:r>
          <a:endParaRPr lang="zh-CN" altLang="en-US" sz="2000" b="0" i="0" dirty="0">
            <a:solidFill>
              <a:schemeClr val="bg1"/>
            </a:solidFill>
            <a:latin typeface="微软雅黑" panose="020B0503020204020204" pitchFamily="34" charset="-122"/>
            <a:ea typeface="微软雅黑" panose="020B0503020204020204" pitchFamily="34" charset="-122"/>
            <a:cs typeface="+mn-cs"/>
          </a:endParaRPr>
        </a:p>
      </dgm:t>
    </dgm:pt>
    <dgm:pt modelId="{AC1BAC44-8E7C-4F42-A90E-228FEC9C7E7B}" type="parTrans" cxnId="{E9BC67B7-1DE2-4AA8-8A95-F7F16E621E4A}">
      <dgm:prSet/>
      <dgm:spPr/>
      <dgm:t>
        <a:bodyPr/>
        <a:lstStyle/>
        <a:p>
          <a:endParaRPr lang="zh-CN" altLang="en-US" sz="2000" b="0" i="0">
            <a:solidFill>
              <a:schemeClr val="bg1"/>
            </a:solidFill>
            <a:latin typeface="微软雅黑" panose="020B0503020204020204" pitchFamily="34" charset="-122"/>
            <a:ea typeface="微软雅黑" panose="020B0503020204020204" pitchFamily="34" charset="-122"/>
          </a:endParaRPr>
        </a:p>
      </dgm:t>
    </dgm:pt>
    <dgm:pt modelId="{11EA6938-1CDD-4C7D-A838-B62F03B44927}" type="sibTrans" cxnId="{E9BC67B7-1DE2-4AA8-8A95-F7F16E621E4A}">
      <dgm:prSet/>
      <dgm:spPr>
        <a:xfrm>
          <a:off x="2631548" y="-221820"/>
          <a:ext cx="2869271" cy="2869271"/>
        </a:xfrm>
        <a:prstGeom prst="circularArrow">
          <a:avLst>
            <a:gd name="adj1" fmla="val 5984"/>
            <a:gd name="adj2" fmla="val 394124"/>
            <a:gd name="adj3" fmla="val 13313824"/>
            <a:gd name="adj4" fmla="val 10508221"/>
            <a:gd name="adj5" fmla="val 6981"/>
          </a:avLst>
        </a:prstGeom>
      </dgm:spPr>
      <dgm:t>
        <a:bodyPr/>
        <a:lstStyle/>
        <a:p>
          <a:endParaRPr lang="zh-CN" altLang="en-US" sz="2000" b="0" i="0">
            <a:solidFill>
              <a:schemeClr val="bg1"/>
            </a:solidFill>
            <a:latin typeface="微软雅黑" panose="020B0503020204020204" pitchFamily="34" charset="-122"/>
            <a:ea typeface="微软雅黑" panose="020B0503020204020204" pitchFamily="34" charset="-122"/>
          </a:endParaRPr>
        </a:p>
      </dgm:t>
    </dgm:pt>
    <dgm:pt modelId="{41556200-50BF-4337-BF65-00512EEBB075}" type="pres">
      <dgm:prSet presAssocID="{AE7B1205-9F79-4E1B-A74A-F7B826ECFF76}" presName="Name0" presStyleCnt="0">
        <dgm:presLayoutVars>
          <dgm:dir/>
          <dgm:resizeHandles val="exact"/>
        </dgm:presLayoutVars>
      </dgm:prSet>
      <dgm:spPr/>
    </dgm:pt>
    <dgm:pt modelId="{35AE53E0-C3D7-4186-819F-1684AEEE916A}" type="pres">
      <dgm:prSet presAssocID="{5791AF1F-869E-4FC6-9E9E-89A2B652CEFE}" presName="Name5" presStyleLbl="vennNode1" presStyleIdx="0" presStyleCnt="3">
        <dgm:presLayoutVars>
          <dgm:bulletEnabled val="1"/>
        </dgm:presLayoutVars>
      </dgm:prSet>
      <dgm:spPr>
        <a:prstGeom prst="gear9">
          <a:avLst/>
        </a:prstGeom>
      </dgm:spPr>
    </dgm:pt>
    <dgm:pt modelId="{8EF9BD0A-076E-4529-A0AE-1FE1E9A05AF3}" type="pres">
      <dgm:prSet presAssocID="{6B3FEBAE-1ABD-4F73-8C62-B1EAE0FA9B46}" presName="space" presStyleCnt="0"/>
      <dgm:spPr/>
    </dgm:pt>
    <dgm:pt modelId="{7FB8E8E9-9230-4902-938C-2885A0A7090A}" type="pres">
      <dgm:prSet presAssocID="{491A5FAC-F4B3-4D5B-AF2E-A915DA126182}" presName="Name5" presStyleLbl="vennNode1" presStyleIdx="1" presStyleCnt="3">
        <dgm:presLayoutVars>
          <dgm:bulletEnabled val="1"/>
        </dgm:presLayoutVars>
      </dgm:prSet>
      <dgm:spPr>
        <a:prstGeom prst="gear6">
          <a:avLst/>
        </a:prstGeom>
      </dgm:spPr>
    </dgm:pt>
    <dgm:pt modelId="{DFB81098-F9E5-43B5-AFC9-482011FDAF62}" type="pres">
      <dgm:prSet presAssocID="{7D2BD595-97DE-4246-B348-7B05848F0536}" presName="space" presStyleCnt="0"/>
      <dgm:spPr/>
    </dgm:pt>
    <dgm:pt modelId="{43C3F27A-49C8-4817-927D-5C0CA672F230}" type="pres">
      <dgm:prSet presAssocID="{2934A124-67BB-4E09-81FC-59CF8A2A1CF5}" presName="Name5" presStyleLbl="vennNode1" presStyleIdx="2" presStyleCnt="3">
        <dgm:presLayoutVars>
          <dgm:bulletEnabled val="1"/>
        </dgm:presLayoutVars>
      </dgm:prSet>
      <dgm:spPr>
        <a:prstGeom prst="gear6">
          <a:avLst/>
        </a:prstGeom>
      </dgm:spPr>
    </dgm:pt>
  </dgm:ptLst>
  <dgm:cxnLst>
    <dgm:cxn modelId="{E0760240-0285-4D2F-AD64-26BF7CE60152}" type="presOf" srcId="{AE7B1205-9F79-4E1B-A74A-F7B826ECFF76}" destId="{41556200-50BF-4337-BF65-00512EEBB075}" srcOrd="0" destOrd="0" presId="urn:microsoft.com/office/officeart/2005/8/layout/venn3"/>
    <dgm:cxn modelId="{8525CF60-C942-4718-B5A5-612D6EFDABB4}" type="presOf" srcId="{5791AF1F-869E-4FC6-9E9E-89A2B652CEFE}" destId="{35AE53E0-C3D7-4186-819F-1684AEEE916A}" srcOrd="0" destOrd="0" presId="urn:microsoft.com/office/officeart/2005/8/layout/venn3"/>
    <dgm:cxn modelId="{3DE679B2-7ED1-4068-BD69-CAE40C5FD6F2}" srcId="{AE7B1205-9F79-4E1B-A74A-F7B826ECFF76}" destId="{491A5FAC-F4B3-4D5B-AF2E-A915DA126182}" srcOrd="1" destOrd="0" parTransId="{CEE4370B-8A13-4310-84FC-A3A41E7DF2EA}" sibTransId="{7D2BD595-97DE-4246-B348-7B05848F0536}"/>
    <dgm:cxn modelId="{E9BC67B7-1DE2-4AA8-8A95-F7F16E621E4A}" srcId="{AE7B1205-9F79-4E1B-A74A-F7B826ECFF76}" destId="{2934A124-67BB-4E09-81FC-59CF8A2A1CF5}" srcOrd="2" destOrd="0" parTransId="{AC1BAC44-8E7C-4F42-A90E-228FEC9C7E7B}" sibTransId="{11EA6938-1CDD-4C7D-A838-B62F03B44927}"/>
    <dgm:cxn modelId="{76F0ECB9-7924-4D6C-B544-8E1CCBF921B9}" type="presOf" srcId="{2934A124-67BB-4E09-81FC-59CF8A2A1CF5}" destId="{43C3F27A-49C8-4817-927D-5C0CA672F230}" srcOrd="0" destOrd="0" presId="urn:microsoft.com/office/officeart/2005/8/layout/venn3"/>
    <dgm:cxn modelId="{02D16EE1-7783-4C75-9B9D-13D7583D12B8}" srcId="{AE7B1205-9F79-4E1B-A74A-F7B826ECFF76}" destId="{5791AF1F-869E-4FC6-9E9E-89A2B652CEFE}" srcOrd="0" destOrd="0" parTransId="{2E3BA1C2-6202-43EE-88AF-DF17BF0F87AC}" sibTransId="{6B3FEBAE-1ABD-4F73-8C62-B1EAE0FA9B46}"/>
    <dgm:cxn modelId="{7C8F20F5-93E0-4C1D-89E3-703358B5927B}" type="presOf" srcId="{491A5FAC-F4B3-4D5B-AF2E-A915DA126182}" destId="{7FB8E8E9-9230-4902-938C-2885A0A7090A}" srcOrd="0" destOrd="0" presId="urn:microsoft.com/office/officeart/2005/8/layout/venn3"/>
    <dgm:cxn modelId="{6355D170-93C3-4C23-B3D1-35A727D710C4}" type="presParOf" srcId="{41556200-50BF-4337-BF65-00512EEBB075}" destId="{35AE53E0-C3D7-4186-819F-1684AEEE916A}" srcOrd="0" destOrd="0" presId="urn:microsoft.com/office/officeart/2005/8/layout/venn3"/>
    <dgm:cxn modelId="{C91EA04B-7ED8-4786-8565-53A9F97B2F82}" type="presParOf" srcId="{41556200-50BF-4337-BF65-00512EEBB075}" destId="{8EF9BD0A-076E-4529-A0AE-1FE1E9A05AF3}" srcOrd="1" destOrd="0" presId="urn:microsoft.com/office/officeart/2005/8/layout/venn3"/>
    <dgm:cxn modelId="{897EFCE9-3FF1-49CA-8EBE-BE4A05F6D745}" type="presParOf" srcId="{41556200-50BF-4337-BF65-00512EEBB075}" destId="{7FB8E8E9-9230-4902-938C-2885A0A7090A}" srcOrd="2" destOrd="0" presId="urn:microsoft.com/office/officeart/2005/8/layout/venn3"/>
    <dgm:cxn modelId="{9ADD58D7-3C76-46CE-A472-178B08330974}" type="presParOf" srcId="{41556200-50BF-4337-BF65-00512EEBB075}" destId="{DFB81098-F9E5-43B5-AFC9-482011FDAF62}" srcOrd="3" destOrd="0" presId="urn:microsoft.com/office/officeart/2005/8/layout/venn3"/>
    <dgm:cxn modelId="{FE51C602-FAD0-490A-AE77-9C60F96B7A35}" type="presParOf" srcId="{41556200-50BF-4337-BF65-00512EEBB075}" destId="{43C3F27A-49C8-4817-927D-5C0CA672F230}"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8E8FD1-1E9F-459B-B26A-878C2728F6C6}" type="doc">
      <dgm:prSet loTypeId="urn:microsoft.com/office/officeart/2005/8/layout/cycle8#1" loCatId="cycle" qsTypeId="urn:microsoft.com/office/officeart/2005/8/quickstyle/simple1#89" qsCatId="simple" csTypeId="urn:microsoft.com/office/officeart/2005/8/colors/accent1_4" csCatId="accent1" phldr="1"/>
      <dgm:spPr/>
    </dgm:pt>
    <dgm:pt modelId="{BF0ACC87-749E-4048-BD86-B0A902F9EB14}">
      <dgm:prSet phldrT="[文本]" custT="1"/>
      <dgm:spPr>
        <a:xfrm>
          <a:off x="2145197" y="743036"/>
          <a:ext cx="4010257" cy="4027190"/>
        </a:xfrm>
        <a:prstGeom prst="pie">
          <a:avLst>
            <a:gd name="adj1" fmla="val 16200000"/>
            <a:gd name="adj2" fmla="val 1800000"/>
          </a:avLst>
        </a:prstGeom>
      </dgm:spPr>
      <dgm:t>
        <a:bodyPr/>
        <a:lstStyle/>
        <a:p>
          <a:r>
            <a:rPr lang="zh-CN" altLang="en-US" sz="2000">
              <a:latin typeface="Calibri" panose="020F0502020204030204"/>
              <a:ea typeface="微软雅黑" panose="020B0503020204020204" pitchFamily="34" charset="-122"/>
              <a:cs typeface="+mn-cs"/>
            </a:rPr>
            <a:t>重复值</a:t>
          </a:r>
          <a:endParaRPr lang="zh-CN" altLang="en-US" sz="2000" dirty="0">
            <a:latin typeface="Calibri" panose="020F0502020204030204"/>
            <a:ea typeface="微软雅黑" panose="020B0503020204020204" pitchFamily="34" charset="-122"/>
            <a:cs typeface="+mn-cs"/>
          </a:endParaRPr>
        </a:p>
      </dgm:t>
    </dgm:pt>
    <dgm:pt modelId="{07E35D33-0628-4F4B-9FC3-2975D2DF210A}" type="parTrans" cxnId="{F5337180-DE17-40F7-BE7E-408EC22BAE93}">
      <dgm:prSet/>
      <dgm:spPr/>
      <dgm:t>
        <a:bodyPr/>
        <a:lstStyle/>
        <a:p>
          <a:endParaRPr lang="zh-CN" altLang="en-US" sz="2000"/>
        </a:p>
      </dgm:t>
    </dgm:pt>
    <dgm:pt modelId="{503BAA86-11F6-4076-9A9D-64D02B4768A8}" type="sibTrans" cxnId="{F5337180-DE17-40F7-BE7E-408EC22BAE93}">
      <dgm:prSet/>
      <dgm:spPr/>
      <dgm:t>
        <a:bodyPr/>
        <a:lstStyle/>
        <a:p>
          <a:endParaRPr lang="zh-CN" altLang="en-US" sz="2000"/>
        </a:p>
      </dgm:t>
    </dgm:pt>
    <dgm:pt modelId="{345CEA43-4BEF-4B07-8103-6037EACAD5FB}">
      <dgm:prSet phldrT="[文本]" custT="1"/>
      <dgm:spPr>
        <a:xfrm>
          <a:off x="2103730" y="902523"/>
          <a:ext cx="3905705" cy="4033334"/>
        </a:xfrm>
        <a:prstGeom prst="pie">
          <a:avLst>
            <a:gd name="adj1" fmla="val 1800000"/>
            <a:gd name="adj2" fmla="val 9000000"/>
          </a:avLst>
        </a:prstGeom>
      </dgm:spPr>
      <dgm:t>
        <a:bodyPr/>
        <a:lstStyle/>
        <a:p>
          <a:r>
            <a:rPr lang="zh-CN" altLang="en-US" sz="2000">
              <a:latin typeface="Calibri" panose="020F0502020204030204"/>
              <a:ea typeface="微软雅黑" panose="020B0503020204020204" pitchFamily="34" charset="-122"/>
              <a:cs typeface="+mn-cs"/>
            </a:rPr>
            <a:t>异常值</a:t>
          </a:r>
          <a:endParaRPr lang="zh-CN" altLang="en-US" sz="2000" dirty="0">
            <a:latin typeface="Calibri" panose="020F0502020204030204"/>
            <a:ea typeface="微软雅黑" panose="020B0503020204020204" pitchFamily="34" charset="-122"/>
            <a:cs typeface="+mn-cs"/>
          </a:endParaRPr>
        </a:p>
      </dgm:t>
    </dgm:pt>
    <dgm:pt modelId="{CDA89081-AA14-43C6-B464-2F291D80BC16}" type="parTrans" cxnId="{6D74CDB0-DD32-48AD-B8B6-5C2BD00EE22E}">
      <dgm:prSet/>
      <dgm:spPr/>
      <dgm:t>
        <a:bodyPr/>
        <a:lstStyle/>
        <a:p>
          <a:endParaRPr lang="zh-CN" altLang="en-US" sz="2000"/>
        </a:p>
      </dgm:t>
    </dgm:pt>
    <dgm:pt modelId="{5DC9069A-5289-46D0-95EE-FFE7B9069EB5}" type="sibTrans" cxnId="{6D74CDB0-DD32-48AD-B8B6-5C2BD00EE22E}">
      <dgm:prSet/>
      <dgm:spPr/>
      <dgm:t>
        <a:bodyPr/>
        <a:lstStyle/>
        <a:p>
          <a:endParaRPr lang="zh-CN" altLang="en-US" sz="2000"/>
        </a:p>
      </dgm:t>
    </dgm:pt>
    <dgm:pt modelId="{E0003482-3B23-4477-8FDD-0F6F8830DC17}">
      <dgm:prSet phldrT="[文本]" custT="1"/>
      <dgm:spPr>
        <a:xfrm>
          <a:off x="1972504" y="735867"/>
          <a:ext cx="3980671" cy="4041527"/>
        </a:xfrm>
        <a:prstGeom prst="pie">
          <a:avLst>
            <a:gd name="adj1" fmla="val 9000000"/>
            <a:gd name="adj2" fmla="val 16200000"/>
          </a:avLst>
        </a:prstGeom>
      </dgm:spPr>
      <dgm:t>
        <a:bodyPr/>
        <a:lstStyle/>
        <a:p>
          <a:r>
            <a:rPr lang="zh-CN" altLang="en-US" sz="2000">
              <a:latin typeface="Calibri" panose="020F0502020204030204"/>
              <a:ea typeface="微软雅黑" panose="020B0503020204020204" pitchFamily="34" charset="-122"/>
              <a:cs typeface="+mn-cs"/>
            </a:rPr>
            <a:t>缺失值</a:t>
          </a:r>
          <a:endParaRPr lang="zh-CN" altLang="en-US" sz="2000" dirty="0">
            <a:latin typeface="Calibri" panose="020F0502020204030204"/>
            <a:ea typeface="微软雅黑" panose="020B0503020204020204" pitchFamily="34" charset="-122"/>
            <a:cs typeface="+mn-cs"/>
          </a:endParaRPr>
        </a:p>
      </dgm:t>
    </dgm:pt>
    <dgm:pt modelId="{E7378871-D687-4307-828F-102CB5BFB97A}" type="parTrans" cxnId="{5FDC7C0D-8A8A-4ECB-8E79-B2048ED58151}">
      <dgm:prSet/>
      <dgm:spPr/>
      <dgm:t>
        <a:bodyPr/>
        <a:lstStyle/>
        <a:p>
          <a:endParaRPr lang="zh-CN" altLang="en-US" sz="2000"/>
        </a:p>
      </dgm:t>
    </dgm:pt>
    <dgm:pt modelId="{4D12023B-962B-47C2-9F65-DD18CAA0FED3}" type="sibTrans" cxnId="{5FDC7C0D-8A8A-4ECB-8E79-B2048ED58151}">
      <dgm:prSet/>
      <dgm:spPr/>
      <dgm:t>
        <a:bodyPr/>
        <a:lstStyle/>
        <a:p>
          <a:endParaRPr lang="zh-CN" altLang="en-US" sz="2000"/>
        </a:p>
      </dgm:t>
    </dgm:pt>
    <dgm:pt modelId="{99E8F655-8DC4-4D43-9EDC-8DE748FDCB05}" type="pres">
      <dgm:prSet presAssocID="{F38E8FD1-1E9F-459B-B26A-878C2728F6C6}" presName="compositeShape" presStyleCnt="0">
        <dgm:presLayoutVars>
          <dgm:chMax val="7"/>
          <dgm:dir/>
          <dgm:resizeHandles val="exact"/>
        </dgm:presLayoutVars>
      </dgm:prSet>
      <dgm:spPr/>
    </dgm:pt>
    <dgm:pt modelId="{DF1EAF32-F96E-4CD7-BB6F-C51C747DEA29}" type="pres">
      <dgm:prSet presAssocID="{F38E8FD1-1E9F-459B-B26A-878C2728F6C6}" presName="wedge1" presStyleLbl="node1" presStyleIdx="0" presStyleCnt="3" custScaleX="88105" custScaleY="88477"/>
      <dgm:spPr/>
    </dgm:pt>
    <dgm:pt modelId="{3144088B-B4DC-4D3A-B74C-D79E451C4B2E}" type="pres">
      <dgm:prSet presAssocID="{F38E8FD1-1E9F-459B-B26A-878C2728F6C6}" presName="dummy1a" presStyleCnt="0"/>
      <dgm:spPr/>
    </dgm:pt>
    <dgm:pt modelId="{37968249-DD0D-4E83-B459-5FD596FC2290}" type="pres">
      <dgm:prSet presAssocID="{F38E8FD1-1E9F-459B-B26A-878C2728F6C6}" presName="dummy1b" presStyleCnt="0"/>
      <dgm:spPr/>
    </dgm:pt>
    <dgm:pt modelId="{6C2F46EB-DFB0-402A-BCA2-F5A13DEFB798}" type="pres">
      <dgm:prSet presAssocID="{F38E8FD1-1E9F-459B-B26A-878C2728F6C6}" presName="wedge1Tx" presStyleLbl="node1" presStyleIdx="0" presStyleCnt="3">
        <dgm:presLayoutVars>
          <dgm:chMax val="0"/>
          <dgm:chPref val="0"/>
          <dgm:bulletEnabled val="1"/>
        </dgm:presLayoutVars>
      </dgm:prSet>
      <dgm:spPr/>
    </dgm:pt>
    <dgm:pt modelId="{56658A20-4B9C-4996-B12C-A91B555E85D3}" type="pres">
      <dgm:prSet presAssocID="{F38E8FD1-1E9F-459B-B26A-878C2728F6C6}" presName="wedge2" presStyleLbl="node1" presStyleIdx="1" presStyleCnt="3" custScaleX="85808" custScaleY="88612"/>
      <dgm:spPr/>
    </dgm:pt>
    <dgm:pt modelId="{C355B5DF-1C98-4E61-B015-9CCDBAABC28B}" type="pres">
      <dgm:prSet presAssocID="{F38E8FD1-1E9F-459B-B26A-878C2728F6C6}" presName="dummy2a" presStyleCnt="0"/>
      <dgm:spPr/>
    </dgm:pt>
    <dgm:pt modelId="{F15E7A95-A7EA-441B-82D9-2103A1414B2A}" type="pres">
      <dgm:prSet presAssocID="{F38E8FD1-1E9F-459B-B26A-878C2728F6C6}" presName="dummy2b" presStyleCnt="0"/>
      <dgm:spPr/>
    </dgm:pt>
    <dgm:pt modelId="{18ECA1AB-C810-4528-96C7-3747884732FB}" type="pres">
      <dgm:prSet presAssocID="{F38E8FD1-1E9F-459B-B26A-878C2728F6C6}" presName="wedge2Tx" presStyleLbl="node1" presStyleIdx="1" presStyleCnt="3">
        <dgm:presLayoutVars>
          <dgm:chMax val="0"/>
          <dgm:chPref val="0"/>
          <dgm:bulletEnabled val="1"/>
        </dgm:presLayoutVars>
      </dgm:prSet>
      <dgm:spPr/>
    </dgm:pt>
    <dgm:pt modelId="{535FC9A8-9DA6-4B2C-8711-B682A19ED633}" type="pres">
      <dgm:prSet presAssocID="{F38E8FD1-1E9F-459B-B26A-878C2728F6C6}" presName="wedge3" presStyleLbl="node1" presStyleIdx="2" presStyleCnt="3" custScaleX="87455" custScaleY="88792"/>
      <dgm:spPr/>
    </dgm:pt>
    <dgm:pt modelId="{CA6330F4-849C-441C-8434-30BBEADDA104}" type="pres">
      <dgm:prSet presAssocID="{F38E8FD1-1E9F-459B-B26A-878C2728F6C6}" presName="dummy3a" presStyleCnt="0"/>
      <dgm:spPr/>
    </dgm:pt>
    <dgm:pt modelId="{5A8CD25E-FEA5-45B9-AC7E-1B646A643196}" type="pres">
      <dgm:prSet presAssocID="{F38E8FD1-1E9F-459B-B26A-878C2728F6C6}" presName="dummy3b" presStyleCnt="0"/>
      <dgm:spPr/>
    </dgm:pt>
    <dgm:pt modelId="{D9F99408-5F54-4728-AC22-EFDF82801692}" type="pres">
      <dgm:prSet presAssocID="{F38E8FD1-1E9F-459B-B26A-878C2728F6C6}" presName="wedge3Tx" presStyleLbl="node1" presStyleIdx="2" presStyleCnt="3">
        <dgm:presLayoutVars>
          <dgm:chMax val="0"/>
          <dgm:chPref val="0"/>
          <dgm:bulletEnabled val="1"/>
        </dgm:presLayoutVars>
      </dgm:prSet>
      <dgm:spPr/>
    </dgm:pt>
    <dgm:pt modelId="{589FE0FD-97DA-4A65-B87A-D1C572AAE193}" type="pres">
      <dgm:prSet presAssocID="{503BAA86-11F6-4076-9A9D-64D02B4768A8}" presName="arrowWedge1" presStyleLbl="fgSibTrans2D1" presStyleIdx="0" presStyleCnt="3"/>
      <dgm:spPr>
        <a:xfrm>
          <a:off x="1595231" y="201094"/>
          <a:ext cx="5115221" cy="5115221"/>
        </a:xfrm>
        <a:prstGeom prst="circularArrow">
          <a:avLst>
            <a:gd name="adj1" fmla="val 5085"/>
            <a:gd name="adj2" fmla="val 327528"/>
            <a:gd name="adj3" fmla="val 1472472"/>
            <a:gd name="adj4" fmla="val 16199432"/>
            <a:gd name="adj5" fmla="val 5932"/>
          </a:avLst>
        </a:prstGeom>
      </dgm:spPr>
    </dgm:pt>
    <dgm:pt modelId="{EE5A9C3A-9887-49E0-ABFB-10521B20B1CA}" type="pres">
      <dgm:prSet presAssocID="{5DC9069A-5289-46D0-95EE-FFE7B9069EB5}" presName="arrowWedge2" presStyleLbl="fgSibTrans2D1" presStyleIdx="1" presStyleCnt="3"/>
      <dgm:spPr>
        <a:xfrm>
          <a:off x="1501526" y="363342"/>
          <a:ext cx="5115221" cy="5115221"/>
        </a:xfrm>
        <a:prstGeom prst="circularArrow">
          <a:avLst>
            <a:gd name="adj1" fmla="val 5085"/>
            <a:gd name="adj2" fmla="val 327528"/>
            <a:gd name="adj3" fmla="val 8671970"/>
            <a:gd name="adj4" fmla="val 1800502"/>
            <a:gd name="adj5" fmla="val 5932"/>
          </a:avLst>
        </a:prstGeom>
      </dgm:spPr>
    </dgm:pt>
    <dgm:pt modelId="{EF5089CE-6B87-4C1D-B2BB-B035FAC33070}" type="pres">
      <dgm:prSet presAssocID="{4D12023B-962B-47C2-9F65-DD18CAA0FED3}" presName="arrowWedge3" presStyleLbl="fgSibTrans2D1" presStyleIdx="2" presStyleCnt="3"/>
      <dgm:spPr>
        <a:xfrm>
          <a:off x="1407111" y="201037"/>
          <a:ext cx="5115221" cy="5115221"/>
        </a:xfrm>
        <a:prstGeom prst="circularArrow">
          <a:avLst>
            <a:gd name="adj1" fmla="val 5085"/>
            <a:gd name="adj2" fmla="val 327528"/>
            <a:gd name="adj3" fmla="val 15873039"/>
            <a:gd name="adj4" fmla="val 9000000"/>
            <a:gd name="adj5" fmla="val 5932"/>
          </a:avLst>
        </a:prstGeom>
      </dgm:spPr>
    </dgm:pt>
  </dgm:ptLst>
  <dgm:cxnLst>
    <dgm:cxn modelId="{5FDC7C0D-8A8A-4ECB-8E79-B2048ED58151}" srcId="{F38E8FD1-1E9F-459B-B26A-878C2728F6C6}" destId="{E0003482-3B23-4477-8FDD-0F6F8830DC17}" srcOrd="2" destOrd="0" parTransId="{E7378871-D687-4307-828F-102CB5BFB97A}" sibTransId="{4D12023B-962B-47C2-9F65-DD18CAA0FED3}"/>
    <dgm:cxn modelId="{7FA14C24-7C6F-4653-B3E9-3A85FCE3578A}" type="presOf" srcId="{BF0ACC87-749E-4048-BD86-B0A902F9EB14}" destId="{6C2F46EB-DFB0-402A-BCA2-F5A13DEFB798}" srcOrd="1" destOrd="0" presId="urn:microsoft.com/office/officeart/2005/8/layout/cycle8#1"/>
    <dgm:cxn modelId="{BD36AF7C-8B9C-4BC5-9E59-F6451608CD27}" type="presOf" srcId="{F38E8FD1-1E9F-459B-B26A-878C2728F6C6}" destId="{99E8F655-8DC4-4D43-9EDC-8DE748FDCB05}" srcOrd="0" destOrd="0" presId="urn:microsoft.com/office/officeart/2005/8/layout/cycle8#1"/>
    <dgm:cxn modelId="{9786EB7F-2F2B-4860-A123-D66844A6C213}" type="presOf" srcId="{345CEA43-4BEF-4B07-8103-6037EACAD5FB}" destId="{18ECA1AB-C810-4528-96C7-3747884732FB}" srcOrd="1" destOrd="0" presId="urn:microsoft.com/office/officeart/2005/8/layout/cycle8#1"/>
    <dgm:cxn modelId="{F5337180-DE17-40F7-BE7E-408EC22BAE93}" srcId="{F38E8FD1-1E9F-459B-B26A-878C2728F6C6}" destId="{BF0ACC87-749E-4048-BD86-B0A902F9EB14}" srcOrd="0" destOrd="0" parTransId="{07E35D33-0628-4F4B-9FC3-2975D2DF210A}" sibTransId="{503BAA86-11F6-4076-9A9D-64D02B4768A8}"/>
    <dgm:cxn modelId="{4D6804A4-D7A8-42D1-A739-7CB4E43F6D29}" type="presOf" srcId="{E0003482-3B23-4477-8FDD-0F6F8830DC17}" destId="{535FC9A8-9DA6-4B2C-8711-B682A19ED633}" srcOrd="0" destOrd="0" presId="urn:microsoft.com/office/officeart/2005/8/layout/cycle8#1"/>
    <dgm:cxn modelId="{6D74CDB0-DD32-48AD-B8B6-5C2BD00EE22E}" srcId="{F38E8FD1-1E9F-459B-B26A-878C2728F6C6}" destId="{345CEA43-4BEF-4B07-8103-6037EACAD5FB}" srcOrd="1" destOrd="0" parTransId="{CDA89081-AA14-43C6-B464-2F291D80BC16}" sibTransId="{5DC9069A-5289-46D0-95EE-FFE7B9069EB5}"/>
    <dgm:cxn modelId="{DEF9D5CA-635C-48AF-A470-CF4F80D3877B}" type="presOf" srcId="{345CEA43-4BEF-4B07-8103-6037EACAD5FB}" destId="{56658A20-4B9C-4996-B12C-A91B555E85D3}" srcOrd="0" destOrd="0" presId="urn:microsoft.com/office/officeart/2005/8/layout/cycle8#1"/>
    <dgm:cxn modelId="{222205D0-2870-40FF-9672-B14C249E6DC5}" type="presOf" srcId="{BF0ACC87-749E-4048-BD86-B0A902F9EB14}" destId="{DF1EAF32-F96E-4CD7-BB6F-C51C747DEA29}" srcOrd="0" destOrd="0" presId="urn:microsoft.com/office/officeart/2005/8/layout/cycle8#1"/>
    <dgm:cxn modelId="{9EB92AEF-9902-4630-B164-40FC89EBF0B4}" type="presOf" srcId="{E0003482-3B23-4477-8FDD-0F6F8830DC17}" destId="{D9F99408-5F54-4728-AC22-EFDF82801692}" srcOrd="1" destOrd="0" presId="urn:microsoft.com/office/officeart/2005/8/layout/cycle8#1"/>
    <dgm:cxn modelId="{6E95C72A-075F-48F6-BF97-194AEA5604F8}" type="presParOf" srcId="{99E8F655-8DC4-4D43-9EDC-8DE748FDCB05}" destId="{DF1EAF32-F96E-4CD7-BB6F-C51C747DEA29}" srcOrd="0" destOrd="0" presId="urn:microsoft.com/office/officeart/2005/8/layout/cycle8#1"/>
    <dgm:cxn modelId="{B96AF6C0-9D6B-486F-80DF-7B1454ACB42D}" type="presParOf" srcId="{99E8F655-8DC4-4D43-9EDC-8DE748FDCB05}" destId="{3144088B-B4DC-4D3A-B74C-D79E451C4B2E}" srcOrd="1" destOrd="0" presId="urn:microsoft.com/office/officeart/2005/8/layout/cycle8#1"/>
    <dgm:cxn modelId="{38B975D0-9A16-4CE8-A003-21ECDB2D6E5E}" type="presParOf" srcId="{99E8F655-8DC4-4D43-9EDC-8DE748FDCB05}" destId="{37968249-DD0D-4E83-B459-5FD596FC2290}" srcOrd="2" destOrd="0" presId="urn:microsoft.com/office/officeart/2005/8/layout/cycle8#1"/>
    <dgm:cxn modelId="{F11405DC-3B73-4CD2-B674-218676E15D40}" type="presParOf" srcId="{99E8F655-8DC4-4D43-9EDC-8DE748FDCB05}" destId="{6C2F46EB-DFB0-402A-BCA2-F5A13DEFB798}" srcOrd="3" destOrd="0" presId="urn:microsoft.com/office/officeart/2005/8/layout/cycle8#1"/>
    <dgm:cxn modelId="{2261CDF7-4C43-49D0-B3A0-ACC2E54BF74A}" type="presParOf" srcId="{99E8F655-8DC4-4D43-9EDC-8DE748FDCB05}" destId="{56658A20-4B9C-4996-B12C-A91B555E85D3}" srcOrd="4" destOrd="0" presId="urn:microsoft.com/office/officeart/2005/8/layout/cycle8#1"/>
    <dgm:cxn modelId="{45783414-E885-43F6-907F-E24D850D069A}" type="presParOf" srcId="{99E8F655-8DC4-4D43-9EDC-8DE748FDCB05}" destId="{C355B5DF-1C98-4E61-B015-9CCDBAABC28B}" srcOrd="5" destOrd="0" presId="urn:microsoft.com/office/officeart/2005/8/layout/cycle8#1"/>
    <dgm:cxn modelId="{831A1A2B-8F43-4960-A730-32276EA415CF}" type="presParOf" srcId="{99E8F655-8DC4-4D43-9EDC-8DE748FDCB05}" destId="{F15E7A95-A7EA-441B-82D9-2103A1414B2A}" srcOrd="6" destOrd="0" presId="urn:microsoft.com/office/officeart/2005/8/layout/cycle8#1"/>
    <dgm:cxn modelId="{6D8961E1-A4E7-4CE1-AA47-CACBF5691A42}" type="presParOf" srcId="{99E8F655-8DC4-4D43-9EDC-8DE748FDCB05}" destId="{18ECA1AB-C810-4528-96C7-3747884732FB}" srcOrd="7" destOrd="0" presId="urn:microsoft.com/office/officeart/2005/8/layout/cycle8#1"/>
    <dgm:cxn modelId="{03CAFE26-9AF3-4A91-927B-82D821E38235}" type="presParOf" srcId="{99E8F655-8DC4-4D43-9EDC-8DE748FDCB05}" destId="{535FC9A8-9DA6-4B2C-8711-B682A19ED633}" srcOrd="8" destOrd="0" presId="urn:microsoft.com/office/officeart/2005/8/layout/cycle8#1"/>
    <dgm:cxn modelId="{DFB681E0-3FB5-4B9F-A25B-83C4E0F65D12}" type="presParOf" srcId="{99E8F655-8DC4-4D43-9EDC-8DE748FDCB05}" destId="{CA6330F4-849C-441C-8434-30BBEADDA104}" srcOrd="9" destOrd="0" presId="urn:microsoft.com/office/officeart/2005/8/layout/cycle8#1"/>
    <dgm:cxn modelId="{4C96C399-7EE3-4E8A-A405-44C6452EA248}" type="presParOf" srcId="{99E8F655-8DC4-4D43-9EDC-8DE748FDCB05}" destId="{5A8CD25E-FEA5-45B9-AC7E-1B646A643196}" srcOrd="10" destOrd="0" presId="urn:microsoft.com/office/officeart/2005/8/layout/cycle8#1"/>
    <dgm:cxn modelId="{B42CC1D8-10B1-4ED7-B4C0-2015BCB42FEC}" type="presParOf" srcId="{99E8F655-8DC4-4D43-9EDC-8DE748FDCB05}" destId="{D9F99408-5F54-4728-AC22-EFDF82801692}" srcOrd="11" destOrd="0" presId="urn:microsoft.com/office/officeart/2005/8/layout/cycle8#1"/>
    <dgm:cxn modelId="{639CC690-381C-4C71-963F-C6C0D3EC7791}" type="presParOf" srcId="{99E8F655-8DC4-4D43-9EDC-8DE748FDCB05}" destId="{589FE0FD-97DA-4A65-B87A-D1C572AAE193}" srcOrd="12" destOrd="0" presId="urn:microsoft.com/office/officeart/2005/8/layout/cycle8#1"/>
    <dgm:cxn modelId="{919D761A-6A39-4705-BC15-52B5EEE31A94}" type="presParOf" srcId="{99E8F655-8DC4-4D43-9EDC-8DE748FDCB05}" destId="{EE5A9C3A-9887-49E0-ABFB-10521B20B1CA}" srcOrd="13" destOrd="0" presId="urn:microsoft.com/office/officeart/2005/8/layout/cycle8#1"/>
    <dgm:cxn modelId="{4588EA2A-F404-46F8-8D33-0A6B2493475C}" type="presParOf" srcId="{99E8F655-8DC4-4D43-9EDC-8DE748FDCB05}" destId="{EF5089CE-6B87-4C1D-B2BB-B035FAC33070}" srcOrd="14" destOrd="0" presId="urn:microsoft.com/office/officeart/2005/8/layout/cycle8#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0B0F84-76F9-4E2A-ACD8-D24F32D53677}" type="doc">
      <dgm:prSet loTypeId="urn:microsoft.com/office/officeart/2005/8/layout/cycle6#1" loCatId="relationship" qsTypeId="urn:microsoft.com/office/officeart/2005/8/quickstyle/simple1#111" qsCatId="simple" csTypeId="urn:microsoft.com/office/officeart/2005/8/colors/accent1_3" csCatId="accent1" phldr="1"/>
      <dgm:spPr/>
      <dgm:t>
        <a:bodyPr/>
        <a:lstStyle/>
        <a:p>
          <a:endParaRPr lang="zh-CN" altLang="en-US"/>
        </a:p>
      </dgm:t>
    </dgm:pt>
    <dgm:pt modelId="{733398F2-D564-4C33-9B57-5DF59FFA82B7}">
      <dgm:prSet phldrT="[文本]" custT="1"/>
      <dgm:spPr/>
      <dgm:t>
        <a:bodyPr/>
        <a:lstStyle/>
        <a:p>
          <a:r>
            <a:rPr lang="zh-CN" altLang="en-US" sz="2000" dirty="0"/>
            <a:t>分布式文件系统</a:t>
          </a:r>
        </a:p>
      </dgm:t>
    </dgm:pt>
    <dgm:pt modelId="{708BA40D-10D6-4442-9423-CFC226E7842D}" type="parTrans" cxnId="{868F4D70-7315-42F2-954F-35CAE30E4BC9}">
      <dgm:prSet/>
      <dgm:spPr/>
      <dgm:t>
        <a:bodyPr/>
        <a:lstStyle/>
        <a:p>
          <a:endParaRPr lang="zh-CN" altLang="en-US" sz="2000"/>
        </a:p>
      </dgm:t>
    </dgm:pt>
    <dgm:pt modelId="{874CB863-5023-4270-BA95-A3136FF6E5A3}" type="sibTrans" cxnId="{868F4D70-7315-42F2-954F-35CAE30E4BC9}">
      <dgm:prSet/>
      <dgm:spPr/>
      <dgm:t>
        <a:bodyPr/>
        <a:lstStyle/>
        <a:p>
          <a:endParaRPr lang="zh-CN" altLang="en-US" sz="2000"/>
        </a:p>
      </dgm:t>
    </dgm:pt>
    <dgm:pt modelId="{885418F2-3D49-4E69-B7F2-46101A4413D6}">
      <dgm:prSet phldrT="[文本]" custT="1"/>
      <dgm:spPr/>
      <dgm:t>
        <a:bodyPr/>
        <a:lstStyle/>
        <a:p>
          <a:r>
            <a:rPr lang="zh-CN" altLang="en-US" sz="2000" dirty="0"/>
            <a:t>分布式列存数据库</a:t>
          </a:r>
        </a:p>
      </dgm:t>
    </dgm:pt>
    <dgm:pt modelId="{B76570CF-5F27-4713-830D-5CC565F39577}" type="parTrans" cxnId="{A70FFF17-BB74-4399-8D6C-BD743628425A}">
      <dgm:prSet/>
      <dgm:spPr/>
      <dgm:t>
        <a:bodyPr/>
        <a:lstStyle/>
        <a:p>
          <a:endParaRPr lang="zh-CN" altLang="en-US" sz="2000"/>
        </a:p>
      </dgm:t>
    </dgm:pt>
    <dgm:pt modelId="{D24CE543-6E8B-4E93-8D3A-76AA854DE797}" type="sibTrans" cxnId="{A70FFF17-BB74-4399-8D6C-BD743628425A}">
      <dgm:prSet/>
      <dgm:spPr/>
      <dgm:t>
        <a:bodyPr/>
        <a:lstStyle/>
        <a:p>
          <a:endParaRPr lang="zh-CN" altLang="en-US" sz="2000"/>
        </a:p>
      </dgm:t>
    </dgm:pt>
    <dgm:pt modelId="{DB329E8F-AA3D-43FF-BC50-415C1930ADD8}">
      <dgm:prSet phldrT="[文本]" custT="1"/>
      <dgm:spPr/>
      <dgm:t>
        <a:bodyPr/>
        <a:lstStyle/>
        <a:p>
          <a:r>
            <a:rPr lang="zh-CN" altLang="en-US" sz="2000" dirty="0"/>
            <a:t>内存数据库</a:t>
          </a:r>
        </a:p>
      </dgm:t>
    </dgm:pt>
    <dgm:pt modelId="{87CE4A27-CE41-44C4-9D9F-1F5BABA96034}" type="parTrans" cxnId="{FFF26003-0F23-45FE-B7BE-FB5E49E467C6}">
      <dgm:prSet/>
      <dgm:spPr/>
      <dgm:t>
        <a:bodyPr/>
        <a:lstStyle/>
        <a:p>
          <a:endParaRPr lang="zh-CN" altLang="en-US" sz="2000"/>
        </a:p>
      </dgm:t>
    </dgm:pt>
    <dgm:pt modelId="{C31DFA83-7905-479C-9EF8-80185D3731FE}" type="sibTrans" cxnId="{FFF26003-0F23-45FE-B7BE-FB5E49E467C6}">
      <dgm:prSet/>
      <dgm:spPr/>
      <dgm:t>
        <a:bodyPr/>
        <a:lstStyle/>
        <a:p>
          <a:endParaRPr lang="zh-CN" altLang="en-US" sz="2000"/>
        </a:p>
      </dgm:t>
    </dgm:pt>
    <dgm:pt modelId="{DB7A79FC-46FB-4DEB-867E-60701130E66C}">
      <dgm:prSet phldrT="[文本]" custT="1"/>
      <dgm:spPr/>
      <dgm:t>
        <a:bodyPr/>
        <a:lstStyle/>
        <a:p>
          <a:r>
            <a:rPr lang="zh-CN" altLang="en-US" sz="2000" dirty="0"/>
            <a:t>消息分发和存储</a:t>
          </a:r>
        </a:p>
      </dgm:t>
    </dgm:pt>
    <dgm:pt modelId="{37576093-DBA7-4D45-9AF6-AC0E349724DB}" type="parTrans" cxnId="{47C9D213-3963-428A-A486-465B1134F8C8}">
      <dgm:prSet/>
      <dgm:spPr/>
      <dgm:t>
        <a:bodyPr/>
        <a:lstStyle/>
        <a:p>
          <a:endParaRPr lang="zh-CN" altLang="en-US" sz="2000"/>
        </a:p>
      </dgm:t>
    </dgm:pt>
    <dgm:pt modelId="{1985DC58-E873-4628-9D44-4A31C6D1900B}" type="sibTrans" cxnId="{47C9D213-3963-428A-A486-465B1134F8C8}">
      <dgm:prSet/>
      <dgm:spPr/>
      <dgm:t>
        <a:bodyPr/>
        <a:lstStyle/>
        <a:p>
          <a:endParaRPr lang="zh-CN" altLang="en-US" sz="2000"/>
        </a:p>
      </dgm:t>
    </dgm:pt>
    <dgm:pt modelId="{A5F3F967-65E5-49D1-B2E5-AE3EBF69579A}">
      <dgm:prSet phldrT="[文本]" custT="1"/>
      <dgm:spPr/>
      <dgm:t>
        <a:bodyPr/>
        <a:lstStyle/>
        <a:p>
          <a:r>
            <a:rPr lang="zh-CN" altLang="en-US" sz="2000" dirty="0"/>
            <a:t>非结构化数据存储</a:t>
          </a:r>
        </a:p>
      </dgm:t>
    </dgm:pt>
    <dgm:pt modelId="{0DDB483F-9B8E-44A8-B34B-B43D8F0AFE37}" type="parTrans" cxnId="{51781183-01A4-41ED-ABCC-63213191C9D9}">
      <dgm:prSet/>
      <dgm:spPr/>
      <dgm:t>
        <a:bodyPr/>
        <a:lstStyle/>
        <a:p>
          <a:endParaRPr lang="zh-CN" altLang="en-US" sz="2000"/>
        </a:p>
      </dgm:t>
    </dgm:pt>
    <dgm:pt modelId="{5DD62862-EE37-4A4C-BC27-EC64992E123A}" type="sibTrans" cxnId="{51781183-01A4-41ED-ABCC-63213191C9D9}">
      <dgm:prSet/>
      <dgm:spPr/>
      <dgm:t>
        <a:bodyPr/>
        <a:lstStyle/>
        <a:p>
          <a:endParaRPr lang="zh-CN" altLang="en-US" sz="2000"/>
        </a:p>
      </dgm:t>
    </dgm:pt>
    <dgm:pt modelId="{8A8B324C-FC3D-465E-83B9-283145893421}" type="pres">
      <dgm:prSet presAssocID="{D90B0F84-76F9-4E2A-ACD8-D24F32D53677}" presName="cycle" presStyleCnt="0">
        <dgm:presLayoutVars>
          <dgm:dir/>
          <dgm:resizeHandles val="exact"/>
        </dgm:presLayoutVars>
      </dgm:prSet>
      <dgm:spPr/>
    </dgm:pt>
    <dgm:pt modelId="{90E4C343-B864-4A19-AF1B-3DF4825CA5AD}" type="pres">
      <dgm:prSet presAssocID="{733398F2-D564-4C33-9B57-5DF59FFA82B7}" presName="node" presStyleLbl="node1" presStyleIdx="0" presStyleCnt="5">
        <dgm:presLayoutVars>
          <dgm:bulletEnabled val="1"/>
        </dgm:presLayoutVars>
      </dgm:prSet>
      <dgm:spPr/>
    </dgm:pt>
    <dgm:pt modelId="{4A2569DD-BC0C-44B7-9B6F-8D7CC2936AD9}" type="pres">
      <dgm:prSet presAssocID="{733398F2-D564-4C33-9B57-5DF59FFA82B7}" presName="spNode" presStyleCnt="0"/>
      <dgm:spPr/>
    </dgm:pt>
    <dgm:pt modelId="{A9D2CF01-E437-46E1-BC13-B8B5A50B6030}" type="pres">
      <dgm:prSet presAssocID="{874CB863-5023-4270-BA95-A3136FF6E5A3}" presName="sibTrans" presStyleLbl="sibTrans1D1" presStyleIdx="0" presStyleCnt="5"/>
      <dgm:spPr/>
    </dgm:pt>
    <dgm:pt modelId="{A1835E0C-3121-451C-8783-15AA0397B549}" type="pres">
      <dgm:prSet presAssocID="{885418F2-3D49-4E69-B7F2-46101A4413D6}" presName="node" presStyleLbl="node1" presStyleIdx="1" presStyleCnt="5">
        <dgm:presLayoutVars>
          <dgm:bulletEnabled val="1"/>
        </dgm:presLayoutVars>
      </dgm:prSet>
      <dgm:spPr/>
    </dgm:pt>
    <dgm:pt modelId="{0129486E-2124-4F03-A7F5-65F2F0B7737F}" type="pres">
      <dgm:prSet presAssocID="{885418F2-3D49-4E69-B7F2-46101A4413D6}" presName="spNode" presStyleCnt="0"/>
      <dgm:spPr/>
    </dgm:pt>
    <dgm:pt modelId="{FCB45749-1E4B-4F83-B005-B53E8BB27BA6}" type="pres">
      <dgm:prSet presAssocID="{D24CE543-6E8B-4E93-8D3A-76AA854DE797}" presName="sibTrans" presStyleLbl="sibTrans1D1" presStyleIdx="1" presStyleCnt="5"/>
      <dgm:spPr/>
    </dgm:pt>
    <dgm:pt modelId="{4A53BA25-802D-4C3D-BDA5-8A02B2477878}" type="pres">
      <dgm:prSet presAssocID="{DB329E8F-AA3D-43FF-BC50-415C1930ADD8}" presName="node" presStyleLbl="node1" presStyleIdx="2" presStyleCnt="5">
        <dgm:presLayoutVars>
          <dgm:bulletEnabled val="1"/>
        </dgm:presLayoutVars>
      </dgm:prSet>
      <dgm:spPr/>
    </dgm:pt>
    <dgm:pt modelId="{15E4454C-D3F3-4A83-9C4E-A64B11C446FC}" type="pres">
      <dgm:prSet presAssocID="{DB329E8F-AA3D-43FF-BC50-415C1930ADD8}" presName="spNode" presStyleCnt="0"/>
      <dgm:spPr/>
    </dgm:pt>
    <dgm:pt modelId="{551214DD-A303-48FA-B9FA-42ABDCCE5828}" type="pres">
      <dgm:prSet presAssocID="{C31DFA83-7905-479C-9EF8-80185D3731FE}" presName="sibTrans" presStyleLbl="sibTrans1D1" presStyleIdx="2" presStyleCnt="5"/>
      <dgm:spPr/>
    </dgm:pt>
    <dgm:pt modelId="{505F60C7-6683-4531-AD22-7BD3F166DDFA}" type="pres">
      <dgm:prSet presAssocID="{DB7A79FC-46FB-4DEB-867E-60701130E66C}" presName="node" presStyleLbl="node1" presStyleIdx="3" presStyleCnt="5">
        <dgm:presLayoutVars>
          <dgm:bulletEnabled val="1"/>
        </dgm:presLayoutVars>
      </dgm:prSet>
      <dgm:spPr/>
    </dgm:pt>
    <dgm:pt modelId="{A4862D0E-2C07-4D28-835C-BC36BEA544F5}" type="pres">
      <dgm:prSet presAssocID="{DB7A79FC-46FB-4DEB-867E-60701130E66C}" presName="spNode" presStyleCnt="0"/>
      <dgm:spPr/>
    </dgm:pt>
    <dgm:pt modelId="{18BF5ACF-F96D-4B9F-AAE8-AB41E492D869}" type="pres">
      <dgm:prSet presAssocID="{1985DC58-E873-4628-9D44-4A31C6D1900B}" presName="sibTrans" presStyleLbl="sibTrans1D1" presStyleIdx="3" presStyleCnt="5"/>
      <dgm:spPr/>
    </dgm:pt>
    <dgm:pt modelId="{4C76A966-CB19-48B2-A484-7BE0E1F75A56}" type="pres">
      <dgm:prSet presAssocID="{A5F3F967-65E5-49D1-B2E5-AE3EBF69579A}" presName="node" presStyleLbl="node1" presStyleIdx="4" presStyleCnt="5">
        <dgm:presLayoutVars>
          <dgm:bulletEnabled val="1"/>
        </dgm:presLayoutVars>
      </dgm:prSet>
      <dgm:spPr/>
    </dgm:pt>
    <dgm:pt modelId="{9D3F9592-8BEF-4F64-8DAA-9D342757B93B}" type="pres">
      <dgm:prSet presAssocID="{A5F3F967-65E5-49D1-B2E5-AE3EBF69579A}" presName="spNode" presStyleCnt="0"/>
      <dgm:spPr/>
    </dgm:pt>
    <dgm:pt modelId="{A78301EF-7CC5-4ABF-A72F-CE1A55CB4F50}" type="pres">
      <dgm:prSet presAssocID="{5DD62862-EE37-4A4C-BC27-EC64992E123A}" presName="sibTrans" presStyleLbl="sibTrans1D1" presStyleIdx="4" presStyleCnt="5"/>
      <dgm:spPr/>
    </dgm:pt>
  </dgm:ptLst>
  <dgm:cxnLst>
    <dgm:cxn modelId="{F7374A01-03DE-4BEF-9F05-DD55B7B3B5CD}" type="presOf" srcId="{D90B0F84-76F9-4E2A-ACD8-D24F32D53677}" destId="{8A8B324C-FC3D-465E-83B9-283145893421}" srcOrd="0" destOrd="0" presId="urn:microsoft.com/office/officeart/2005/8/layout/cycle6#1"/>
    <dgm:cxn modelId="{FFF26003-0F23-45FE-B7BE-FB5E49E467C6}" srcId="{D90B0F84-76F9-4E2A-ACD8-D24F32D53677}" destId="{DB329E8F-AA3D-43FF-BC50-415C1930ADD8}" srcOrd="2" destOrd="0" parTransId="{87CE4A27-CE41-44C4-9D9F-1F5BABA96034}" sibTransId="{C31DFA83-7905-479C-9EF8-80185D3731FE}"/>
    <dgm:cxn modelId="{47C9D213-3963-428A-A486-465B1134F8C8}" srcId="{D90B0F84-76F9-4E2A-ACD8-D24F32D53677}" destId="{DB7A79FC-46FB-4DEB-867E-60701130E66C}" srcOrd="3" destOrd="0" parTransId="{37576093-DBA7-4D45-9AF6-AC0E349724DB}" sibTransId="{1985DC58-E873-4628-9D44-4A31C6D1900B}"/>
    <dgm:cxn modelId="{BE95E317-3888-48A6-97D9-33B28B123BD1}" type="presOf" srcId="{DB7A79FC-46FB-4DEB-867E-60701130E66C}" destId="{505F60C7-6683-4531-AD22-7BD3F166DDFA}" srcOrd="0" destOrd="0" presId="urn:microsoft.com/office/officeart/2005/8/layout/cycle6#1"/>
    <dgm:cxn modelId="{A70FFF17-BB74-4399-8D6C-BD743628425A}" srcId="{D90B0F84-76F9-4E2A-ACD8-D24F32D53677}" destId="{885418F2-3D49-4E69-B7F2-46101A4413D6}" srcOrd="1" destOrd="0" parTransId="{B76570CF-5F27-4713-830D-5CC565F39577}" sibTransId="{D24CE543-6E8B-4E93-8D3A-76AA854DE797}"/>
    <dgm:cxn modelId="{1173415B-7CAF-4695-A8F7-31516ADC807F}" type="presOf" srcId="{DB329E8F-AA3D-43FF-BC50-415C1930ADD8}" destId="{4A53BA25-802D-4C3D-BDA5-8A02B2477878}" srcOrd="0" destOrd="0" presId="urn:microsoft.com/office/officeart/2005/8/layout/cycle6#1"/>
    <dgm:cxn modelId="{3FE14765-6E4F-403C-B288-1B0E3ADFF662}" type="presOf" srcId="{885418F2-3D49-4E69-B7F2-46101A4413D6}" destId="{A1835E0C-3121-451C-8783-15AA0397B549}" srcOrd="0" destOrd="0" presId="urn:microsoft.com/office/officeart/2005/8/layout/cycle6#1"/>
    <dgm:cxn modelId="{8CA58449-6AC2-47BE-B7D0-4E955DCE6BC7}" type="presOf" srcId="{A5F3F967-65E5-49D1-B2E5-AE3EBF69579A}" destId="{4C76A966-CB19-48B2-A484-7BE0E1F75A56}" srcOrd="0" destOrd="0" presId="urn:microsoft.com/office/officeart/2005/8/layout/cycle6#1"/>
    <dgm:cxn modelId="{868F4D70-7315-42F2-954F-35CAE30E4BC9}" srcId="{D90B0F84-76F9-4E2A-ACD8-D24F32D53677}" destId="{733398F2-D564-4C33-9B57-5DF59FFA82B7}" srcOrd="0" destOrd="0" parTransId="{708BA40D-10D6-4442-9423-CFC226E7842D}" sibTransId="{874CB863-5023-4270-BA95-A3136FF6E5A3}"/>
    <dgm:cxn modelId="{51781183-01A4-41ED-ABCC-63213191C9D9}" srcId="{D90B0F84-76F9-4E2A-ACD8-D24F32D53677}" destId="{A5F3F967-65E5-49D1-B2E5-AE3EBF69579A}" srcOrd="4" destOrd="0" parTransId="{0DDB483F-9B8E-44A8-B34B-B43D8F0AFE37}" sibTransId="{5DD62862-EE37-4A4C-BC27-EC64992E123A}"/>
    <dgm:cxn modelId="{D07ECBA1-2998-44D2-865A-2E0ABEDA907D}" type="presOf" srcId="{5DD62862-EE37-4A4C-BC27-EC64992E123A}" destId="{A78301EF-7CC5-4ABF-A72F-CE1A55CB4F50}" srcOrd="0" destOrd="0" presId="urn:microsoft.com/office/officeart/2005/8/layout/cycle6#1"/>
    <dgm:cxn modelId="{13A292D0-251A-4DDF-8150-A2CE686DC666}" type="presOf" srcId="{D24CE543-6E8B-4E93-8D3A-76AA854DE797}" destId="{FCB45749-1E4B-4F83-B005-B53E8BB27BA6}" srcOrd="0" destOrd="0" presId="urn:microsoft.com/office/officeart/2005/8/layout/cycle6#1"/>
    <dgm:cxn modelId="{EA7F08D5-5436-4CB1-A29A-99D45EBD14BC}" type="presOf" srcId="{733398F2-D564-4C33-9B57-5DF59FFA82B7}" destId="{90E4C343-B864-4A19-AF1B-3DF4825CA5AD}" srcOrd="0" destOrd="0" presId="urn:microsoft.com/office/officeart/2005/8/layout/cycle6#1"/>
    <dgm:cxn modelId="{6B5C93F6-E3ED-4B09-AC09-048D1A030764}" type="presOf" srcId="{874CB863-5023-4270-BA95-A3136FF6E5A3}" destId="{A9D2CF01-E437-46E1-BC13-B8B5A50B6030}" srcOrd="0" destOrd="0" presId="urn:microsoft.com/office/officeart/2005/8/layout/cycle6#1"/>
    <dgm:cxn modelId="{5FA131FF-3F84-4199-8CAD-5F00E461235B}" type="presOf" srcId="{1985DC58-E873-4628-9D44-4A31C6D1900B}" destId="{18BF5ACF-F96D-4B9F-AAE8-AB41E492D869}" srcOrd="0" destOrd="0" presId="urn:microsoft.com/office/officeart/2005/8/layout/cycle6#1"/>
    <dgm:cxn modelId="{23EBC4FF-1A5D-478C-B8F8-EAACD0067878}" type="presOf" srcId="{C31DFA83-7905-479C-9EF8-80185D3731FE}" destId="{551214DD-A303-48FA-B9FA-42ABDCCE5828}" srcOrd="0" destOrd="0" presId="urn:microsoft.com/office/officeart/2005/8/layout/cycle6#1"/>
    <dgm:cxn modelId="{822DB8C8-0D78-4F6C-A6FC-F38B04061DAA}" type="presParOf" srcId="{8A8B324C-FC3D-465E-83B9-283145893421}" destId="{90E4C343-B864-4A19-AF1B-3DF4825CA5AD}" srcOrd="0" destOrd="0" presId="urn:microsoft.com/office/officeart/2005/8/layout/cycle6#1"/>
    <dgm:cxn modelId="{504E740B-7E56-409B-A5AB-46A66088E593}" type="presParOf" srcId="{8A8B324C-FC3D-465E-83B9-283145893421}" destId="{4A2569DD-BC0C-44B7-9B6F-8D7CC2936AD9}" srcOrd="1" destOrd="0" presId="urn:microsoft.com/office/officeart/2005/8/layout/cycle6#1"/>
    <dgm:cxn modelId="{5A34623A-403F-4060-AC11-B6A16867DB41}" type="presParOf" srcId="{8A8B324C-FC3D-465E-83B9-283145893421}" destId="{A9D2CF01-E437-46E1-BC13-B8B5A50B6030}" srcOrd="2" destOrd="0" presId="urn:microsoft.com/office/officeart/2005/8/layout/cycle6#1"/>
    <dgm:cxn modelId="{6F49AB1B-C30C-4FD9-B79C-6392EC7F7D1A}" type="presParOf" srcId="{8A8B324C-FC3D-465E-83B9-283145893421}" destId="{A1835E0C-3121-451C-8783-15AA0397B549}" srcOrd="3" destOrd="0" presId="urn:microsoft.com/office/officeart/2005/8/layout/cycle6#1"/>
    <dgm:cxn modelId="{32F1C099-C167-4A09-A1A1-8A89B83F8EC8}" type="presParOf" srcId="{8A8B324C-FC3D-465E-83B9-283145893421}" destId="{0129486E-2124-4F03-A7F5-65F2F0B7737F}" srcOrd="4" destOrd="0" presId="urn:microsoft.com/office/officeart/2005/8/layout/cycle6#1"/>
    <dgm:cxn modelId="{544E27C0-D13E-4485-94AE-1E87706EB037}" type="presParOf" srcId="{8A8B324C-FC3D-465E-83B9-283145893421}" destId="{FCB45749-1E4B-4F83-B005-B53E8BB27BA6}" srcOrd="5" destOrd="0" presId="urn:microsoft.com/office/officeart/2005/8/layout/cycle6#1"/>
    <dgm:cxn modelId="{64C60BFB-C168-45DF-A511-1541F0FF54C4}" type="presParOf" srcId="{8A8B324C-FC3D-465E-83B9-283145893421}" destId="{4A53BA25-802D-4C3D-BDA5-8A02B2477878}" srcOrd="6" destOrd="0" presId="urn:microsoft.com/office/officeart/2005/8/layout/cycle6#1"/>
    <dgm:cxn modelId="{B948E852-BDB5-46DC-A686-014273A763B1}" type="presParOf" srcId="{8A8B324C-FC3D-465E-83B9-283145893421}" destId="{15E4454C-D3F3-4A83-9C4E-A64B11C446FC}" srcOrd="7" destOrd="0" presId="urn:microsoft.com/office/officeart/2005/8/layout/cycle6#1"/>
    <dgm:cxn modelId="{7F2ED5E7-FA32-46CF-BAE6-BB9B1838E198}" type="presParOf" srcId="{8A8B324C-FC3D-465E-83B9-283145893421}" destId="{551214DD-A303-48FA-B9FA-42ABDCCE5828}" srcOrd="8" destOrd="0" presId="urn:microsoft.com/office/officeart/2005/8/layout/cycle6#1"/>
    <dgm:cxn modelId="{DB207050-AB63-4681-AEFC-EA7293C8243D}" type="presParOf" srcId="{8A8B324C-FC3D-465E-83B9-283145893421}" destId="{505F60C7-6683-4531-AD22-7BD3F166DDFA}" srcOrd="9" destOrd="0" presId="urn:microsoft.com/office/officeart/2005/8/layout/cycle6#1"/>
    <dgm:cxn modelId="{FDEF05FA-506B-4091-82F5-92E18B762994}" type="presParOf" srcId="{8A8B324C-FC3D-465E-83B9-283145893421}" destId="{A4862D0E-2C07-4D28-835C-BC36BEA544F5}" srcOrd="10" destOrd="0" presId="urn:microsoft.com/office/officeart/2005/8/layout/cycle6#1"/>
    <dgm:cxn modelId="{CF763573-FAC5-4CEA-AA60-D2710C224C15}" type="presParOf" srcId="{8A8B324C-FC3D-465E-83B9-283145893421}" destId="{18BF5ACF-F96D-4B9F-AAE8-AB41E492D869}" srcOrd="11" destOrd="0" presId="urn:microsoft.com/office/officeart/2005/8/layout/cycle6#1"/>
    <dgm:cxn modelId="{71F048BA-87E0-4500-87AC-391A2454B0ED}" type="presParOf" srcId="{8A8B324C-FC3D-465E-83B9-283145893421}" destId="{4C76A966-CB19-48B2-A484-7BE0E1F75A56}" srcOrd="12" destOrd="0" presId="urn:microsoft.com/office/officeart/2005/8/layout/cycle6#1"/>
    <dgm:cxn modelId="{8092EBE5-A556-460B-B3C4-9618BB272F63}" type="presParOf" srcId="{8A8B324C-FC3D-465E-83B9-283145893421}" destId="{9D3F9592-8BEF-4F64-8DAA-9D342757B93B}" srcOrd="13" destOrd="0" presId="urn:microsoft.com/office/officeart/2005/8/layout/cycle6#1"/>
    <dgm:cxn modelId="{2EE4A267-05DF-4398-BB33-4E6BF73AF880}" type="presParOf" srcId="{8A8B324C-FC3D-465E-83B9-283145893421}" destId="{A78301EF-7CC5-4ABF-A72F-CE1A55CB4F50}" srcOrd="14" destOrd="0" presId="urn:microsoft.com/office/officeart/2005/8/layout/cycle6#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2D6C92-2877-4059-BEE5-BE5BFCFDC4B7}" type="doc">
      <dgm:prSet loTypeId="urn:microsoft.com/office/officeart/2005/8/layout/bProcess4#1" loCatId="process" qsTypeId="urn:microsoft.com/office/officeart/2005/8/quickstyle/simple1#127" qsCatId="simple" csTypeId="urn:microsoft.com/office/officeart/2005/8/colors/accent1_3" csCatId="accent1" phldr="1"/>
      <dgm:spPr/>
      <dgm:t>
        <a:bodyPr/>
        <a:lstStyle/>
        <a:p>
          <a:endParaRPr lang="zh-CN" altLang="en-US"/>
        </a:p>
      </dgm:t>
    </dgm:pt>
    <dgm:pt modelId="{89104179-08BD-434C-8F05-F117103DA829}">
      <dgm:prSet phldrT="[文本]" custT="1"/>
      <dgm:spPr/>
      <dgm:t>
        <a:bodyPr/>
        <a:lstStyle/>
        <a:p>
          <a:r>
            <a:rPr lang="zh-CN" altLang="en-US" sz="2000" dirty="0"/>
            <a:t>统计图表</a:t>
          </a:r>
        </a:p>
      </dgm:t>
    </dgm:pt>
    <dgm:pt modelId="{447B286F-DAB9-4352-B87B-AB74B42A9C1A}" type="parTrans" cxnId="{723C349D-D646-414E-8840-4B9BED7F71F8}">
      <dgm:prSet/>
      <dgm:spPr/>
      <dgm:t>
        <a:bodyPr/>
        <a:lstStyle/>
        <a:p>
          <a:endParaRPr lang="zh-CN" altLang="en-US" sz="2000"/>
        </a:p>
      </dgm:t>
    </dgm:pt>
    <dgm:pt modelId="{4D465591-6512-4C77-87E0-6D8D58D91E30}" type="sibTrans" cxnId="{723C349D-D646-414E-8840-4B9BED7F71F8}">
      <dgm:prSet/>
      <dgm:spPr/>
      <dgm:t>
        <a:bodyPr/>
        <a:lstStyle/>
        <a:p>
          <a:endParaRPr lang="zh-CN" altLang="en-US" sz="2000"/>
        </a:p>
      </dgm:t>
    </dgm:pt>
    <dgm:pt modelId="{04BEE184-AA68-49EA-B2B0-80D1F667843F}">
      <dgm:prSet phldrT="[文本]" custT="1"/>
      <dgm:spPr/>
      <dgm:t>
        <a:bodyPr/>
        <a:lstStyle/>
        <a:p>
          <a:r>
            <a:rPr lang="en-US" altLang="en-US" sz="2000" dirty="0"/>
            <a:t>2D</a:t>
          </a:r>
          <a:r>
            <a:rPr lang="zh-CN" altLang="en-US" sz="2000" dirty="0"/>
            <a:t>、</a:t>
          </a:r>
          <a:r>
            <a:rPr lang="en-US" altLang="zh-CN" sz="2000" dirty="0"/>
            <a:t>3</a:t>
          </a:r>
          <a:r>
            <a:rPr lang="en-US" altLang="en-US" sz="2000" dirty="0"/>
            <a:t>D</a:t>
          </a:r>
          <a:r>
            <a:rPr lang="zh-CN" altLang="en-US" sz="2000" dirty="0"/>
            <a:t>区域</a:t>
          </a:r>
        </a:p>
      </dgm:t>
    </dgm:pt>
    <dgm:pt modelId="{632465EB-AFBB-4999-879F-BFDA27FEB6B3}" type="parTrans" cxnId="{8A90E571-7F5B-4C37-A6B1-6273647081F4}">
      <dgm:prSet/>
      <dgm:spPr/>
      <dgm:t>
        <a:bodyPr/>
        <a:lstStyle/>
        <a:p>
          <a:endParaRPr lang="zh-CN" altLang="en-US" sz="2000"/>
        </a:p>
      </dgm:t>
    </dgm:pt>
    <dgm:pt modelId="{51F86E6C-8445-45A1-8E10-EC6DB30743A9}" type="sibTrans" cxnId="{8A90E571-7F5B-4C37-A6B1-6273647081F4}">
      <dgm:prSet/>
      <dgm:spPr/>
      <dgm:t>
        <a:bodyPr/>
        <a:lstStyle/>
        <a:p>
          <a:endParaRPr lang="zh-CN" altLang="en-US" sz="2000"/>
        </a:p>
      </dgm:t>
    </dgm:pt>
    <dgm:pt modelId="{8DFECDDF-0713-439E-A0A5-072E2D8B1240}">
      <dgm:prSet phldrT="[文本]" custT="1"/>
      <dgm:spPr/>
      <dgm:t>
        <a:bodyPr/>
        <a:lstStyle/>
        <a:p>
          <a:r>
            <a:rPr lang="zh-CN" altLang="en-US" sz="2000" dirty="0"/>
            <a:t>时态</a:t>
          </a:r>
        </a:p>
      </dgm:t>
    </dgm:pt>
    <dgm:pt modelId="{76CCEA5E-25BE-4CA4-A4CF-3B078310557B}" type="parTrans" cxnId="{E08A9726-66B8-4E9B-8BFF-BAC496C2A255}">
      <dgm:prSet/>
      <dgm:spPr/>
      <dgm:t>
        <a:bodyPr/>
        <a:lstStyle/>
        <a:p>
          <a:endParaRPr lang="zh-CN" altLang="en-US" sz="2000"/>
        </a:p>
      </dgm:t>
    </dgm:pt>
    <dgm:pt modelId="{D5BD7F47-B52C-4A4B-9647-9332BA5175EA}" type="sibTrans" cxnId="{E08A9726-66B8-4E9B-8BFF-BAC496C2A255}">
      <dgm:prSet/>
      <dgm:spPr/>
      <dgm:t>
        <a:bodyPr/>
        <a:lstStyle/>
        <a:p>
          <a:endParaRPr lang="zh-CN" altLang="en-US" sz="2000"/>
        </a:p>
      </dgm:t>
    </dgm:pt>
    <dgm:pt modelId="{90AD5A80-7A55-4CEF-99D4-3755A5A4FC61}">
      <dgm:prSet phldrT="[文本]" custT="1"/>
      <dgm:spPr/>
      <dgm:t>
        <a:bodyPr/>
        <a:lstStyle/>
        <a:p>
          <a:r>
            <a:rPr lang="zh-CN" altLang="en-US" sz="2000" dirty="0"/>
            <a:t>多维</a:t>
          </a:r>
        </a:p>
      </dgm:t>
    </dgm:pt>
    <dgm:pt modelId="{94967C81-7F7C-42D9-B9C3-F508C688B956}" type="parTrans" cxnId="{5C583ACD-D467-4132-8A20-F6515494DCCD}">
      <dgm:prSet/>
      <dgm:spPr/>
      <dgm:t>
        <a:bodyPr/>
        <a:lstStyle/>
        <a:p>
          <a:endParaRPr lang="zh-CN" altLang="en-US" sz="2000"/>
        </a:p>
      </dgm:t>
    </dgm:pt>
    <dgm:pt modelId="{6EFB8057-5796-4654-ABEB-A95C4C0B3B7B}" type="sibTrans" cxnId="{5C583ACD-D467-4132-8A20-F6515494DCCD}">
      <dgm:prSet/>
      <dgm:spPr/>
      <dgm:t>
        <a:bodyPr/>
        <a:lstStyle/>
        <a:p>
          <a:endParaRPr lang="zh-CN" altLang="en-US" sz="2000"/>
        </a:p>
      </dgm:t>
    </dgm:pt>
    <dgm:pt modelId="{2E91882B-89BF-406A-91C4-5F065EE77BE8}">
      <dgm:prSet phldrT="[文本]" custT="1"/>
      <dgm:spPr/>
      <dgm:t>
        <a:bodyPr/>
        <a:lstStyle/>
        <a:p>
          <a:r>
            <a:rPr lang="zh-CN" altLang="en-US" sz="2000" dirty="0"/>
            <a:t>分层</a:t>
          </a:r>
        </a:p>
      </dgm:t>
    </dgm:pt>
    <dgm:pt modelId="{E24BF9AE-9967-434D-A337-0B6ED8C2C897}" type="parTrans" cxnId="{354DF373-BDE0-4238-9CC4-3D6F533F90BF}">
      <dgm:prSet/>
      <dgm:spPr/>
      <dgm:t>
        <a:bodyPr/>
        <a:lstStyle/>
        <a:p>
          <a:endParaRPr lang="zh-CN" altLang="en-US" sz="2000"/>
        </a:p>
      </dgm:t>
    </dgm:pt>
    <dgm:pt modelId="{FAE13368-0883-418F-9E6D-0DFDC2E2222C}" type="sibTrans" cxnId="{354DF373-BDE0-4238-9CC4-3D6F533F90BF}">
      <dgm:prSet/>
      <dgm:spPr/>
      <dgm:t>
        <a:bodyPr/>
        <a:lstStyle/>
        <a:p>
          <a:endParaRPr lang="zh-CN" altLang="en-US" sz="2000"/>
        </a:p>
      </dgm:t>
    </dgm:pt>
    <dgm:pt modelId="{38B8DB52-48C6-4547-882A-99223EDE40A2}">
      <dgm:prSet phldrT="[文本]" custT="1"/>
      <dgm:spPr/>
      <dgm:t>
        <a:bodyPr/>
        <a:lstStyle/>
        <a:p>
          <a:r>
            <a:rPr lang="zh-CN" altLang="en-US" sz="2000" dirty="0"/>
            <a:t>网络</a:t>
          </a:r>
        </a:p>
      </dgm:t>
    </dgm:pt>
    <dgm:pt modelId="{B0D63B6A-240F-4189-8935-E0AC2BC03DD3}" type="parTrans" cxnId="{B165DDE6-9A51-45DC-AB84-11D7DEEC35FF}">
      <dgm:prSet/>
      <dgm:spPr/>
      <dgm:t>
        <a:bodyPr/>
        <a:lstStyle/>
        <a:p>
          <a:endParaRPr lang="zh-CN" altLang="en-US" sz="2000"/>
        </a:p>
      </dgm:t>
    </dgm:pt>
    <dgm:pt modelId="{435CAEF0-7628-4443-9BAB-7F0B979938E7}" type="sibTrans" cxnId="{B165DDE6-9A51-45DC-AB84-11D7DEEC35FF}">
      <dgm:prSet/>
      <dgm:spPr/>
      <dgm:t>
        <a:bodyPr/>
        <a:lstStyle/>
        <a:p>
          <a:endParaRPr lang="zh-CN" altLang="en-US" sz="2000"/>
        </a:p>
      </dgm:t>
    </dgm:pt>
    <dgm:pt modelId="{7910E181-8F19-4FFD-A8C5-A657CFE0A084}" type="pres">
      <dgm:prSet presAssocID="{692D6C92-2877-4059-BEE5-BE5BFCFDC4B7}" presName="Name0" presStyleCnt="0">
        <dgm:presLayoutVars>
          <dgm:dir/>
          <dgm:resizeHandles/>
        </dgm:presLayoutVars>
      </dgm:prSet>
      <dgm:spPr/>
    </dgm:pt>
    <dgm:pt modelId="{F4541E40-6AE9-4933-8988-72E79FA7F615}" type="pres">
      <dgm:prSet presAssocID="{89104179-08BD-434C-8F05-F117103DA829}" presName="compNode" presStyleCnt="0"/>
      <dgm:spPr/>
    </dgm:pt>
    <dgm:pt modelId="{5F8A2F48-2389-480C-8006-1ACFFACDB4EC}" type="pres">
      <dgm:prSet presAssocID="{89104179-08BD-434C-8F05-F117103DA829}" presName="dummyConnPt" presStyleCnt="0"/>
      <dgm:spPr/>
    </dgm:pt>
    <dgm:pt modelId="{E33C15A7-262F-4C2B-8AC0-E6FC8F6A8AB8}" type="pres">
      <dgm:prSet presAssocID="{89104179-08BD-434C-8F05-F117103DA829}" presName="node" presStyleLbl="node1" presStyleIdx="0" presStyleCnt="6">
        <dgm:presLayoutVars>
          <dgm:bulletEnabled val="1"/>
        </dgm:presLayoutVars>
      </dgm:prSet>
      <dgm:spPr/>
    </dgm:pt>
    <dgm:pt modelId="{54D63F2D-92C9-4918-9065-D7C7FBC2EA41}" type="pres">
      <dgm:prSet presAssocID="{4D465591-6512-4C77-87E0-6D8D58D91E30}" presName="sibTrans" presStyleLbl="bgSibTrans2D1" presStyleIdx="0" presStyleCnt="5"/>
      <dgm:spPr/>
    </dgm:pt>
    <dgm:pt modelId="{3746EA6A-DFF0-44EC-9E79-F931798338A6}" type="pres">
      <dgm:prSet presAssocID="{04BEE184-AA68-49EA-B2B0-80D1F667843F}" presName="compNode" presStyleCnt="0"/>
      <dgm:spPr/>
    </dgm:pt>
    <dgm:pt modelId="{366BFD92-33B8-409E-903E-36DE4728574B}" type="pres">
      <dgm:prSet presAssocID="{04BEE184-AA68-49EA-B2B0-80D1F667843F}" presName="dummyConnPt" presStyleCnt="0"/>
      <dgm:spPr/>
    </dgm:pt>
    <dgm:pt modelId="{168E854A-4283-410E-9248-E694BFF199C4}" type="pres">
      <dgm:prSet presAssocID="{04BEE184-AA68-49EA-B2B0-80D1F667843F}" presName="node" presStyleLbl="node1" presStyleIdx="1" presStyleCnt="6">
        <dgm:presLayoutVars>
          <dgm:bulletEnabled val="1"/>
        </dgm:presLayoutVars>
      </dgm:prSet>
      <dgm:spPr/>
    </dgm:pt>
    <dgm:pt modelId="{472A7435-3B87-4E6C-A385-AA7D1324A87B}" type="pres">
      <dgm:prSet presAssocID="{51F86E6C-8445-45A1-8E10-EC6DB30743A9}" presName="sibTrans" presStyleLbl="bgSibTrans2D1" presStyleIdx="1" presStyleCnt="5"/>
      <dgm:spPr/>
    </dgm:pt>
    <dgm:pt modelId="{0F315BA3-4167-4A02-B5BA-F14918433D72}" type="pres">
      <dgm:prSet presAssocID="{8DFECDDF-0713-439E-A0A5-072E2D8B1240}" presName="compNode" presStyleCnt="0"/>
      <dgm:spPr/>
    </dgm:pt>
    <dgm:pt modelId="{E93B36F6-3852-4467-A87C-0CDDF431F599}" type="pres">
      <dgm:prSet presAssocID="{8DFECDDF-0713-439E-A0A5-072E2D8B1240}" presName="dummyConnPt" presStyleCnt="0"/>
      <dgm:spPr/>
    </dgm:pt>
    <dgm:pt modelId="{0566B274-69DF-453C-9A85-7AF9916F8F42}" type="pres">
      <dgm:prSet presAssocID="{8DFECDDF-0713-439E-A0A5-072E2D8B1240}" presName="node" presStyleLbl="node1" presStyleIdx="2" presStyleCnt="6">
        <dgm:presLayoutVars>
          <dgm:bulletEnabled val="1"/>
        </dgm:presLayoutVars>
      </dgm:prSet>
      <dgm:spPr/>
    </dgm:pt>
    <dgm:pt modelId="{86F1AC6D-429A-4C70-A843-2F0D12BFEC8B}" type="pres">
      <dgm:prSet presAssocID="{D5BD7F47-B52C-4A4B-9647-9332BA5175EA}" presName="sibTrans" presStyleLbl="bgSibTrans2D1" presStyleIdx="2" presStyleCnt="5"/>
      <dgm:spPr/>
    </dgm:pt>
    <dgm:pt modelId="{D25714B3-49FF-4B88-B4AB-73A352C6D175}" type="pres">
      <dgm:prSet presAssocID="{90AD5A80-7A55-4CEF-99D4-3755A5A4FC61}" presName="compNode" presStyleCnt="0"/>
      <dgm:spPr/>
    </dgm:pt>
    <dgm:pt modelId="{12B7FECC-1F39-485B-96D3-BF565756E792}" type="pres">
      <dgm:prSet presAssocID="{90AD5A80-7A55-4CEF-99D4-3755A5A4FC61}" presName="dummyConnPt" presStyleCnt="0"/>
      <dgm:spPr/>
    </dgm:pt>
    <dgm:pt modelId="{9E6E9982-168C-4E42-B51D-B2992CB4BA9F}" type="pres">
      <dgm:prSet presAssocID="{90AD5A80-7A55-4CEF-99D4-3755A5A4FC61}" presName="node" presStyleLbl="node1" presStyleIdx="3" presStyleCnt="6">
        <dgm:presLayoutVars>
          <dgm:bulletEnabled val="1"/>
        </dgm:presLayoutVars>
      </dgm:prSet>
      <dgm:spPr/>
    </dgm:pt>
    <dgm:pt modelId="{2A9C2D56-E450-4433-A9E7-7CD4D8CC756E}" type="pres">
      <dgm:prSet presAssocID="{6EFB8057-5796-4654-ABEB-A95C4C0B3B7B}" presName="sibTrans" presStyleLbl="bgSibTrans2D1" presStyleIdx="3" presStyleCnt="5"/>
      <dgm:spPr/>
    </dgm:pt>
    <dgm:pt modelId="{43A09DDA-0D1E-4413-8441-6D76AE6A12EE}" type="pres">
      <dgm:prSet presAssocID="{2E91882B-89BF-406A-91C4-5F065EE77BE8}" presName="compNode" presStyleCnt="0"/>
      <dgm:spPr/>
    </dgm:pt>
    <dgm:pt modelId="{49D4CD72-B4A9-4653-9F15-10548C0A5F89}" type="pres">
      <dgm:prSet presAssocID="{2E91882B-89BF-406A-91C4-5F065EE77BE8}" presName="dummyConnPt" presStyleCnt="0"/>
      <dgm:spPr/>
    </dgm:pt>
    <dgm:pt modelId="{ADF6A1B0-07CA-445D-A697-D3DD98F4077E}" type="pres">
      <dgm:prSet presAssocID="{2E91882B-89BF-406A-91C4-5F065EE77BE8}" presName="node" presStyleLbl="node1" presStyleIdx="4" presStyleCnt="6">
        <dgm:presLayoutVars>
          <dgm:bulletEnabled val="1"/>
        </dgm:presLayoutVars>
      </dgm:prSet>
      <dgm:spPr/>
    </dgm:pt>
    <dgm:pt modelId="{52A6AF5F-2926-4A05-87CC-06E1A17FC415}" type="pres">
      <dgm:prSet presAssocID="{FAE13368-0883-418F-9E6D-0DFDC2E2222C}" presName="sibTrans" presStyleLbl="bgSibTrans2D1" presStyleIdx="4" presStyleCnt="5"/>
      <dgm:spPr/>
    </dgm:pt>
    <dgm:pt modelId="{BB4EEF04-5E27-4F68-A0D2-0172F42FC26F}" type="pres">
      <dgm:prSet presAssocID="{38B8DB52-48C6-4547-882A-99223EDE40A2}" presName="compNode" presStyleCnt="0"/>
      <dgm:spPr/>
    </dgm:pt>
    <dgm:pt modelId="{382E6C9E-AAB0-434A-9BD6-2575FDE68C13}" type="pres">
      <dgm:prSet presAssocID="{38B8DB52-48C6-4547-882A-99223EDE40A2}" presName="dummyConnPt" presStyleCnt="0"/>
      <dgm:spPr/>
    </dgm:pt>
    <dgm:pt modelId="{75E62671-C569-4ACE-A822-ACA99F03AF08}" type="pres">
      <dgm:prSet presAssocID="{38B8DB52-48C6-4547-882A-99223EDE40A2}" presName="node" presStyleLbl="node1" presStyleIdx="5" presStyleCnt="6">
        <dgm:presLayoutVars>
          <dgm:bulletEnabled val="1"/>
        </dgm:presLayoutVars>
      </dgm:prSet>
      <dgm:spPr/>
    </dgm:pt>
  </dgm:ptLst>
  <dgm:cxnLst>
    <dgm:cxn modelId="{E08A9726-66B8-4E9B-8BFF-BAC496C2A255}" srcId="{692D6C92-2877-4059-BEE5-BE5BFCFDC4B7}" destId="{8DFECDDF-0713-439E-A0A5-072E2D8B1240}" srcOrd="2" destOrd="0" parTransId="{76CCEA5E-25BE-4CA4-A4CF-3B078310557B}" sibTransId="{D5BD7F47-B52C-4A4B-9647-9332BA5175EA}"/>
    <dgm:cxn modelId="{4BF1DD3F-198C-41B9-B99C-3F21CE1DBD0C}" type="presOf" srcId="{D5BD7F47-B52C-4A4B-9647-9332BA5175EA}" destId="{86F1AC6D-429A-4C70-A843-2F0D12BFEC8B}" srcOrd="0" destOrd="0" presId="urn:microsoft.com/office/officeart/2005/8/layout/bProcess4#1"/>
    <dgm:cxn modelId="{6F125A5C-71B3-4299-88E4-39A5BF1DE91A}" type="presOf" srcId="{4D465591-6512-4C77-87E0-6D8D58D91E30}" destId="{54D63F2D-92C9-4918-9065-D7C7FBC2EA41}" srcOrd="0" destOrd="0" presId="urn:microsoft.com/office/officeart/2005/8/layout/bProcess4#1"/>
    <dgm:cxn modelId="{8A90E571-7F5B-4C37-A6B1-6273647081F4}" srcId="{692D6C92-2877-4059-BEE5-BE5BFCFDC4B7}" destId="{04BEE184-AA68-49EA-B2B0-80D1F667843F}" srcOrd="1" destOrd="0" parTransId="{632465EB-AFBB-4999-879F-BFDA27FEB6B3}" sibTransId="{51F86E6C-8445-45A1-8E10-EC6DB30743A9}"/>
    <dgm:cxn modelId="{3631C052-E528-43D5-9896-98467B19780F}" type="presOf" srcId="{8DFECDDF-0713-439E-A0A5-072E2D8B1240}" destId="{0566B274-69DF-453C-9A85-7AF9916F8F42}" srcOrd="0" destOrd="0" presId="urn:microsoft.com/office/officeart/2005/8/layout/bProcess4#1"/>
    <dgm:cxn modelId="{354DF373-BDE0-4238-9CC4-3D6F533F90BF}" srcId="{692D6C92-2877-4059-BEE5-BE5BFCFDC4B7}" destId="{2E91882B-89BF-406A-91C4-5F065EE77BE8}" srcOrd="4" destOrd="0" parTransId="{E24BF9AE-9967-434D-A337-0B6ED8C2C897}" sibTransId="{FAE13368-0883-418F-9E6D-0DFDC2E2222C}"/>
    <dgm:cxn modelId="{F6290474-58B1-4C9E-98F8-3E32ADA7E4F8}" type="presOf" srcId="{89104179-08BD-434C-8F05-F117103DA829}" destId="{E33C15A7-262F-4C2B-8AC0-E6FC8F6A8AB8}" srcOrd="0" destOrd="0" presId="urn:microsoft.com/office/officeart/2005/8/layout/bProcess4#1"/>
    <dgm:cxn modelId="{2E664558-0BFF-47B6-8049-A13F586926BA}" type="presOf" srcId="{6EFB8057-5796-4654-ABEB-A95C4C0B3B7B}" destId="{2A9C2D56-E450-4433-A9E7-7CD4D8CC756E}" srcOrd="0" destOrd="0" presId="urn:microsoft.com/office/officeart/2005/8/layout/bProcess4#1"/>
    <dgm:cxn modelId="{AFA0DF79-ABA1-420C-AABB-78803DBFD47A}" type="presOf" srcId="{90AD5A80-7A55-4CEF-99D4-3755A5A4FC61}" destId="{9E6E9982-168C-4E42-B51D-B2992CB4BA9F}" srcOrd="0" destOrd="0" presId="urn:microsoft.com/office/officeart/2005/8/layout/bProcess4#1"/>
    <dgm:cxn modelId="{723C349D-D646-414E-8840-4B9BED7F71F8}" srcId="{692D6C92-2877-4059-BEE5-BE5BFCFDC4B7}" destId="{89104179-08BD-434C-8F05-F117103DA829}" srcOrd="0" destOrd="0" parTransId="{447B286F-DAB9-4352-B87B-AB74B42A9C1A}" sibTransId="{4D465591-6512-4C77-87E0-6D8D58D91E30}"/>
    <dgm:cxn modelId="{FC4492A0-E713-4A92-B6B5-717FD3A5FE52}" type="presOf" srcId="{51F86E6C-8445-45A1-8E10-EC6DB30743A9}" destId="{472A7435-3B87-4E6C-A385-AA7D1324A87B}" srcOrd="0" destOrd="0" presId="urn:microsoft.com/office/officeart/2005/8/layout/bProcess4#1"/>
    <dgm:cxn modelId="{F57516A2-6985-4C11-B0E1-7175F301DA77}" type="presOf" srcId="{38B8DB52-48C6-4547-882A-99223EDE40A2}" destId="{75E62671-C569-4ACE-A822-ACA99F03AF08}" srcOrd="0" destOrd="0" presId="urn:microsoft.com/office/officeart/2005/8/layout/bProcess4#1"/>
    <dgm:cxn modelId="{178967A3-6156-462B-AE20-78718E0235CB}" type="presOf" srcId="{04BEE184-AA68-49EA-B2B0-80D1F667843F}" destId="{168E854A-4283-410E-9248-E694BFF199C4}" srcOrd="0" destOrd="0" presId="urn:microsoft.com/office/officeart/2005/8/layout/bProcess4#1"/>
    <dgm:cxn modelId="{696070A3-7958-446B-B483-0BCD4AD9BE00}" type="presOf" srcId="{FAE13368-0883-418F-9E6D-0DFDC2E2222C}" destId="{52A6AF5F-2926-4A05-87CC-06E1A17FC415}" srcOrd="0" destOrd="0" presId="urn:microsoft.com/office/officeart/2005/8/layout/bProcess4#1"/>
    <dgm:cxn modelId="{A5EA43A8-C481-4B3C-8DE3-0BDC03164ABD}" type="presOf" srcId="{692D6C92-2877-4059-BEE5-BE5BFCFDC4B7}" destId="{7910E181-8F19-4FFD-A8C5-A657CFE0A084}" srcOrd="0" destOrd="0" presId="urn:microsoft.com/office/officeart/2005/8/layout/bProcess4#1"/>
    <dgm:cxn modelId="{5C583ACD-D467-4132-8A20-F6515494DCCD}" srcId="{692D6C92-2877-4059-BEE5-BE5BFCFDC4B7}" destId="{90AD5A80-7A55-4CEF-99D4-3755A5A4FC61}" srcOrd="3" destOrd="0" parTransId="{94967C81-7F7C-42D9-B9C3-F508C688B956}" sibTransId="{6EFB8057-5796-4654-ABEB-A95C4C0B3B7B}"/>
    <dgm:cxn modelId="{B165DDE6-9A51-45DC-AB84-11D7DEEC35FF}" srcId="{692D6C92-2877-4059-BEE5-BE5BFCFDC4B7}" destId="{38B8DB52-48C6-4547-882A-99223EDE40A2}" srcOrd="5" destOrd="0" parTransId="{B0D63B6A-240F-4189-8935-E0AC2BC03DD3}" sibTransId="{435CAEF0-7628-4443-9BAB-7F0B979938E7}"/>
    <dgm:cxn modelId="{E6B798F3-4EE9-4481-9FDC-284B0727246E}" type="presOf" srcId="{2E91882B-89BF-406A-91C4-5F065EE77BE8}" destId="{ADF6A1B0-07CA-445D-A697-D3DD98F4077E}" srcOrd="0" destOrd="0" presId="urn:microsoft.com/office/officeart/2005/8/layout/bProcess4#1"/>
    <dgm:cxn modelId="{BB259926-EB0D-4D10-888E-5D39CC8BF0D3}" type="presParOf" srcId="{7910E181-8F19-4FFD-A8C5-A657CFE0A084}" destId="{F4541E40-6AE9-4933-8988-72E79FA7F615}" srcOrd="0" destOrd="0" presId="urn:microsoft.com/office/officeart/2005/8/layout/bProcess4#1"/>
    <dgm:cxn modelId="{156A9078-EAC5-4745-8CE2-970FB3C5CF7B}" type="presParOf" srcId="{F4541E40-6AE9-4933-8988-72E79FA7F615}" destId="{5F8A2F48-2389-480C-8006-1ACFFACDB4EC}" srcOrd="0" destOrd="0" presId="urn:microsoft.com/office/officeart/2005/8/layout/bProcess4#1"/>
    <dgm:cxn modelId="{C70C2769-64DA-4E93-89DB-44A51C20793B}" type="presParOf" srcId="{F4541E40-6AE9-4933-8988-72E79FA7F615}" destId="{E33C15A7-262F-4C2B-8AC0-E6FC8F6A8AB8}" srcOrd="1" destOrd="0" presId="urn:microsoft.com/office/officeart/2005/8/layout/bProcess4#1"/>
    <dgm:cxn modelId="{EDF1B68B-29D3-441F-8A82-AB72D164B4A4}" type="presParOf" srcId="{7910E181-8F19-4FFD-A8C5-A657CFE0A084}" destId="{54D63F2D-92C9-4918-9065-D7C7FBC2EA41}" srcOrd="1" destOrd="0" presId="urn:microsoft.com/office/officeart/2005/8/layout/bProcess4#1"/>
    <dgm:cxn modelId="{DCE4B96A-4FCE-4725-ADB9-B80CFA67FCB7}" type="presParOf" srcId="{7910E181-8F19-4FFD-A8C5-A657CFE0A084}" destId="{3746EA6A-DFF0-44EC-9E79-F931798338A6}" srcOrd="2" destOrd="0" presId="urn:microsoft.com/office/officeart/2005/8/layout/bProcess4#1"/>
    <dgm:cxn modelId="{31A397F2-59BF-428C-AD9B-A880BE612585}" type="presParOf" srcId="{3746EA6A-DFF0-44EC-9E79-F931798338A6}" destId="{366BFD92-33B8-409E-903E-36DE4728574B}" srcOrd="0" destOrd="0" presId="urn:microsoft.com/office/officeart/2005/8/layout/bProcess4#1"/>
    <dgm:cxn modelId="{30F96304-92BD-4AA7-AD0E-7BB283405B8D}" type="presParOf" srcId="{3746EA6A-DFF0-44EC-9E79-F931798338A6}" destId="{168E854A-4283-410E-9248-E694BFF199C4}" srcOrd="1" destOrd="0" presId="urn:microsoft.com/office/officeart/2005/8/layout/bProcess4#1"/>
    <dgm:cxn modelId="{5E652FC9-AD51-4D7A-9E50-6AF66DAD2473}" type="presParOf" srcId="{7910E181-8F19-4FFD-A8C5-A657CFE0A084}" destId="{472A7435-3B87-4E6C-A385-AA7D1324A87B}" srcOrd="3" destOrd="0" presId="urn:microsoft.com/office/officeart/2005/8/layout/bProcess4#1"/>
    <dgm:cxn modelId="{96E0C996-B536-4680-B1D5-F87210293EC6}" type="presParOf" srcId="{7910E181-8F19-4FFD-A8C5-A657CFE0A084}" destId="{0F315BA3-4167-4A02-B5BA-F14918433D72}" srcOrd="4" destOrd="0" presId="urn:microsoft.com/office/officeart/2005/8/layout/bProcess4#1"/>
    <dgm:cxn modelId="{B4CF6216-55C4-495B-8E2F-FDBC02700140}" type="presParOf" srcId="{0F315BA3-4167-4A02-B5BA-F14918433D72}" destId="{E93B36F6-3852-4467-A87C-0CDDF431F599}" srcOrd="0" destOrd="0" presId="urn:microsoft.com/office/officeart/2005/8/layout/bProcess4#1"/>
    <dgm:cxn modelId="{290A95BF-276C-4D56-AE08-D117ED783644}" type="presParOf" srcId="{0F315BA3-4167-4A02-B5BA-F14918433D72}" destId="{0566B274-69DF-453C-9A85-7AF9916F8F42}" srcOrd="1" destOrd="0" presId="urn:microsoft.com/office/officeart/2005/8/layout/bProcess4#1"/>
    <dgm:cxn modelId="{816DB25C-3DE7-4702-9415-2E004292DD20}" type="presParOf" srcId="{7910E181-8F19-4FFD-A8C5-A657CFE0A084}" destId="{86F1AC6D-429A-4C70-A843-2F0D12BFEC8B}" srcOrd="5" destOrd="0" presId="urn:microsoft.com/office/officeart/2005/8/layout/bProcess4#1"/>
    <dgm:cxn modelId="{997B9630-C42F-46CB-9470-C56B6346FA75}" type="presParOf" srcId="{7910E181-8F19-4FFD-A8C5-A657CFE0A084}" destId="{D25714B3-49FF-4B88-B4AB-73A352C6D175}" srcOrd="6" destOrd="0" presId="urn:microsoft.com/office/officeart/2005/8/layout/bProcess4#1"/>
    <dgm:cxn modelId="{DA886B22-CB74-46A1-82E3-0B8F74FB4715}" type="presParOf" srcId="{D25714B3-49FF-4B88-B4AB-73A352C6D175}" destId="{12B7FECC-1F39-485B-96D3-BF565756E792}" srcOrd="0" destOrd="0" presId="urn:microsoft.com/office/officeart/2005/8/layout/bProcess4#1"/>
    <dgm:cxn modelId="{379C400A-6004-4075-B4DF-86F453BACCA1}" type="presParOf" srcId="{D25714B3-49FF-4B88-B4AB-73A352C6D175}" destId="{9E6E9982-168C-4E42-B51D-B2992CB4BA9F}" srcOrd="1" destOrd="0" presId="urn:microsoft.com/office/officeart/2005/8/layout/bProcess4#1"/>
    <dgm:cxn modelId="{3AED4B3E-679D-4395-AB2C-D48BE59B3AC2}" type="presParOf" srcId="{7910E181-8F19-4FFD-A8C5-A657CFE0A084}" destId="{2A9C2D56-E450-4433-A9E7-7CD4D8CC756E}" srcOrd="7" destOrd="0" presId="urn:microsoft.com/office/officeart/2005/8/layout/bProcess4#1"/>
    <dgm:cxn modelId="{5FFD1AE6-B55B-493E-A10F-135AA9017F8E}" type="presParOf" srcId="{7910E181-8F19-4FFD-A8C5-A657CFE0A084}" destId="{43A09DDA-0D1E-4413-8441-6D76AE6A12EE}" srcOrd="8" destOrd="0" presId="urn:microsoft.com/office/officeart/2005/8/layout/bProcess4#1"/>
    <dgm:cxn modelId="{E68F1EF4-6845-42A1-AAC2-7D50AE1CF00F}" type="presParOf" srcId="{43A09DDA-0D1E-4413-8441-6D76AE6A12EE}" destId="{49D4CD72-B4A9-4653-9F15-10548C0A5F89}" srcOrd="0" destOrd="0" presId="urn:microsoft.com/office/officeart/2005/8/layout/bProcess4#1"/>
    <dgm:cxn modelId="{3B7870B8-3205-4F05-A94B-20797F567DE7}" type="presParOf" srcId="{43A09DDA-0D1E-4413-8441-6D76AE6A12EE}" destId="{ADF6A1B0-07CA-445D-A697-D3DD98F4077E}" srcOrd="1" destOrd="0" presId="urn:microsoft.com/office/officeart/2005/8/layout/bProcess4#1"/>
    <dgm:cxn modelId="{BBD8382C-37D7-4DF9-B9FF-9B78D734AF58}" type="presParOf" srcId="{7910E181-8F19-4FFD-A8C5-A657CFE0A084}" destId="{52A6AF5F-2926-4A05-87CC-06E1A17FC415}" srcOrd="9" destOrd="0" presId="urn:microsoft.com/office/officeart/2005/8/layout/bProcess4#1"/>
    <dgm:cxn modelId="{F6923694-B2FB-4DB2-8A6D-EC16C2FC7AA4}" type="presParOf" srcId="{7910E181-8F19-4FFD-A8C5-A657CFE0A084}" destId="{BB4EEF04-5E27-4F68-A0D2-0172F42FC26F}" srcOrd="10" destOrd="0" presId="urn:microsoft.com/office/officeart/2005/8/layout/bProcess4#1"/>
    <dgm:cxn modelId="{6A58C6C1-2B20-4D61-A069-33D3EEC3F148}" type="presParOf" srcId="{BB4EEF04-5E27-4F68-A0D2-0172F42FC26F}" destId="{382E6C9E-AAB0-434A-9BD6-2575FDE68C13}" srcOrd="0" destOrd="0" presId="urn:microsoft.com/office/officeart/2005/8/layout/bProcess4#1"/>
    <dgm:cxn modelId="{4B90597F-0845-4F10-8343-A81E15EAC470}" type="presParOf" srcId="{BB4EEF04-5E27-4F68-A0D2-0172F42FC26F}" destId="{75E62671-C569-4ACE-A822-ACA99F03AF08}" srcOrd="1" destOrd="0" presId="urn:microsoft.com/office/officeart/2005/8/layout/bProcess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B515A5-4DBA-4FE4-AC10-CA6404187AC5}">
      <dsp:nvSpPr>
        <dsp:cNvPr id="0" name=""/>
        <dsp:cNvSpPr/>
      </dsp:nvSpPr>
      <dsp:spPr>
        <a:xfrm>
          <a:off x="0" y="0"/>
          <a:ext cx="1881579" cy="1019747"/>
        </a:xfrm>
        <a:prstGeom prst="roundRect">
          <a:avLst>
            <a:gd name="adj" fmla="val 10000"/>
          </a:avLst>
        </a:prstGeom>
        <a:solidFill>
          <a:srgbClr val="61D6FE"/>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1.Informatica PowerCenter</a:t>
          </a:r>
          <a:endParaRPr lang="zh-CN" sz="1800" kern="1200"/>
        </a:p>
      </dsp:txBody>
      <dsp:txXfrm>
        <a:off x="29867" y="29867"/>
        <a:ext cx="1821845" cy="960013"/>
      </dsp:txXfrm>
    </dsp:sp>
    <dsp:sp modelId="{FFBDF243-1CEC-4AD9-BD0A-CC014910D790}">
      <dsp:nvSpPr>
        <dsp:cNvPr id="0" name=""/>
        <dsp:cNvSpPr/>
      </dsp:nvSpPr>
      <dsp:spPr>
        <a:xfrm>
          <a:off x="2070813" y="276557"/>
          <a:ext cx="401175" cy="466631"/>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2070813" y="369883"/>
        <a:ext cx="280823" cy="279979"/>
      </dsp:txXfrm>
    </dsp:sp>
    <dsp:sp modelId="{D3F5B2C7-73F1-42CE-8DE6-BC25F798E886}">
      <dsp:nvSpPr>
        <dsp:cNvPr id="0" name=""/>
        <dsp:cNvSpPr/>
      </dsp:nvSpPr>
      <dsp:spPr>
        <a:xfrm>
          <a:off x="2638514" y="0"/>
          <a:ext cx="1881579" cy="1019747"/>
        </a:xfrm>
        <a:prstGeom prst="roundRect">
          <a:avLst>
            <a:gd name="adj" fmla="val 10000"/>
          </a:avLst>
        </a:prstGeom>
        <a:solidFill>
          <a:srgbClr val="61D6FE"/>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2.IBM DataStage</a:t>
          </a:r>
          <a:endParaRPr lang="zh-CN" sz="1800" kern="1200"/>
        </a:p>
      </dsp:txBody>
      <dsp:txXfrm>
        <a:off x="2668381" y="29867"/>
        <a:ext cx="1821845" cy="960013"/>
      </dsp:txXfrm>
    </dsp:sp>
    <dsp:sp modelId="{97A46338-602F-4858-AE5A-D6A9432CF730}">
      <dsp:nvSpPr>
        <dsp:cNvPr id="0" name=""/>
        <dsp:cNvSpPr/>
      </dsp:nvSpPr>
      <dsp:spPr>
        <a:xfrm>
          <a:off x="4708252" y="276557"/>
          <a:ext cx="398894" cy="466631"/>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4708252" y="369883"/>
        <a:ext cx="279226" cy="279979"/>
      </dsp:txXfrm>
    </dsp:sp>
    <dsp:sp modelId="{61B787B1-93FC-4CC2-ABA2-989D72E4D30D}">
      <dsp:nvSpPr>
        <dsp:cNvPr id="0" name=""/>
        <dsp:cNvSpPr/>
      </dsp:nvSpPr>
      <dsp:spPr>
        <a:xfrm>
          <a:off x="5272725" y="0"/>
          <a:ext cx="1881579" cy="1019747"/>
        </a:xfrm>
        <a:prstGeom prst="roundRect">
          <a:avLst>
            <a:gd name="adj" fmla="val 10000"/>
          </a:avLst>
        </a:prstGeom>
        <a:solidFill>
          <a:srgbClr val="61D6FE"/>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3.</a:t>
          </a:r>
          <a:r>
            <a:rPr lang="zh-CN" sz="1800" kern="1200"/>
            <a:t>开源 </a:t>
          </a:r>
          <a:r>
            <a:rPr lang="en-US" sz="1800" kern="1200"/>
            <a:t>Kettle</a:t>
          </a:r>
          <a:endParaRPr lang="zh-CN" sz="1800" kern="1200"/>
        </a:p>
      </dsp:txBody>
      <dsp:txXfrm>
        <a:off x="5302592" y="29867"/>
        <a:ext cx="1821845" cy="960013"/>
      </dsp:txXfrm>
    </dsp:sp>
    <dsp:sp modelId="{7A78F8F7-129B-4F4B-9906-98CEFA3F0EE6}">
      <dsp:nvSpPr>
        <dsp:cNvPr id="0" name=""/>
        <dsp:cNvSpPr/>
      </dsp:nvSpPr>
      <dsp:spPr>
        <a:xfrm>
          <a:off x="7342463" y="276557"/>
          <a:ext cx="398894" cy="466631"/>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7342463" y="369883"/>
        <a:ext cx="279226" cy="279979"/>
      </dsp:txXfrm>
    </dsp:sp>
    <dsp:sp modelId="{C52F6B4B-A726-4035-81D0-9843ED483AD6}">
      <dsp:nvSpPr>
        <dsp:cNvPr id="0" name=""/>
        <dsp:cNvSpPr/>
      </dsp:nvSpPr>
      <dsp:spPr>
        <a:xfrm>
          <a:off x="7906937" y="0"/>
          <a:ext cx="1881579" cy="1019747"/>
        </a:xfrm>
        <a:prstGeom prst="roundRect">
          <a:avLst>
            <a:gd name="adj" fmla="val 10000"/>
          </a:avLst>
        </a:prstGeom>
        <a:solidFill>
          <a:srgbClr val="61D6FE"/>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4.</a:t>
          </a:r>
          <a:r>
            <a:rPr lang="zh-CN" sz="1800" kern="1200"/>
            <a:t>阿里云</a:t>
          </a:r>
          <a:r>
            <a:rPr lang="en-US" sz="1800" kern="1200"/>
            <a:t>DataX</a:t>
          </a:r>
          <a:endParaRPr lang="zh-CN" sz="1800" kern="1200"/>
        </a:p>
      </dsp:txBody>
      <dsp:txXfrm>
        <a:off x="7936804" y="29867"/>
        <a:ext cx="1821845" cy="9600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E53E0-C3D7-4186-819F-1684AEEE916A}">
      <dsp:nvSpPr>
        <dsp:cNvPr id="0" name=""/>
        <dsp:cNvSpPr/>
      </dsp:nvSpPr>
      <dsp:spPr>
        <a:xfrm>
          <a:off x="3012" y="266880"/>
          <a:ext cx="2634091" cy="2634091"/>
        </a:xfrm>
        <a:prstGeom prst="gear9">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44963" tIns="25400" rIns="144963" bIns="25400" numCol="1" spcCol="1270" anchor="ctr" anchorCtr="0">
          <a:noAutofit/>
        </a:bodyPr>
        <a:lstStyle/>
        <a:p>
          <a:pPr marL="0" lvl="0" indent="0" algn="ctr" defTabSz="889000">
            <a:lnSpc>
              <a:spcPct val="90000"/>
            </a:lnSpc>
            <a:spcBef>
              <a:spcPct val="0"/>
            </a:spcBef>
            <a:spcAft>
              <a:spcPct val="35000"/>
            </a:spcAft>
            <a:buNone/>
          </a:pPr>
          <a:r>
            <a:rPr lang="zh-CN" altLang="en-US" sz="2000" b="0" i="0" kern="1200">
              <a:solidFill>
                <a:schemeClr val="bg1"/>
              </a:solidFill>
              <a:latin typeface="微软雅黑" panose="020B0503020204020204" pitchFamily="34" charset="-122"/>
              <a:ea typeface="微软雅黑" panose="020B0503020204020204" pitchFamily="34" charset="-122"/>
              <a:cs typeface="+mn-cs"/>
            </a:rPr>
            <a:t>不在指定范围内</a:t>
          </a:r>
          <a:endParaRPr lang="zh-CN" altLang="en-US" sz="2000" b="0" i="0" kern="1200" dirty="0">
            <a:solidFill>
              <a:schemeClr val="bg1"/>
            </a:solidFill>
            <a:latin typeface="微软雅黑" panose="020B0503020204020204" pitchFamily="34" charset="-122"/>
            <a:ea typeface="微软雅黑" panose="020B0503020204020204" pitchFamily="34" charset="-122"/>
            <a:cs typeface="+mn-cs"/>
          </a:endParaRPr>
        </a:p>
      </dsp:txBody>
      <dsp:txXfrm>
        <a:off x="532581" y="883903"/>
        <a:ext cx="1574953" cy="1353977"/>
      </dsp:txXfrm>
    </dsp:sp>
    <dsp:sp modelId="{7FB8E8E9-9230-4902-938C-2885A0A7090A}">
      <dsp:nvSpPr>
        <dsp:cNvPr id="0" name=""/>
        <dsp:cNvSpPr/>
      </dsp:nvSpPr>
      <dsp:spPr>
        <a:xfrm>
          <a:off x="2110285" y="266880"/>
          <a:ext cx="2634091" cy="2634091"/>
        </a:xfrm>
        <a:prstGeom prst="gear6">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44963" tIns="25400" rIns="144963" bIns="25400" numCol="1" spcCol="1270" anchor="ctr" anchorCtr="0">
          <a:noAutofit/>
        </a:bodyPr>
        <a:lstStyle/>
        <a:p>
          <a:pPr marL="0" lvl="0" indent="0" algn="ctr" defTabSz="889000">
            <a:lnSpc>
              <a:spcPct val="90000"/>
            </a:lnSpc>
            <a:spcBef>
              <a:spcPct val="0"/>
            </a:spcBef>
            <a:spcAft>
              <a:spcPct val="35000"/>
            </a:spcAft>
            <a:buNone/>
          </a:pPr>
          <a:r>
            <a:rPr lang="zh-CN" altLang="en-US" sz="2000" b="0" i="0" kern="1200">
              <a:solidFill>
                <a:schemeClr val="bg1"/>
              </a:solidFill>
              <a:latin typeface="微软雅黑" panose="020B0503020204020204" pitchFamily="34" charset="-122"/>
              <a:ea typeface="微软雅黑" panose="020B0503020204020204" pitchFamily="34" charset="-122"/>
              <a:cs typeface="+mn-cs"/>
            </a:rPr>
            <a:t>格式非法</a:t>
          </a:r>
          <a:endParaRPr lang="zh-CN" altLang="en-US" sz="2000" b="0" i="0" kern="1200" dirty="0">
            <a:solidFill>
              <a:schemeClr val="bg1"/>
            </a:solidFill>
            <a:latin typeface="微软雅黑" panose="020B0503020204020204" pitchFamily="34" charset="-122"/>
            <a:ea typeface="微软雅黑" panose="020B0503020204020204" pitchFamily="34" charset="-122"/>
            <a:cs typeface="+mn-cs"/>
          </a:endParaRPr>
        </a:p>
      </dsp:txBody>
      <dsp:txXfrm>
        <a:off x="2773425" y="934028"/>
        <a:ext cx="1307811" cy="1299795"/>
      </dsp:txXfrm>
    </dsp:sp>
    <dsp:sp modelId="{43C3F27A-49C8-4817-927D-5C0CA672F230}">
      <dsp:nvSpPr>
        <dsp:cNvPr id="0" name=""/>
        <dsp:cNvSpPr/>
      </dsp:nvSpPr>
      <dsp:spPr>
        <a:xfrm>
          <a:off x="4217558" y="266880"/>
          <a:ext cx="2634091" cy="2634091"/>
        </a:xfrm>
        <a:prstGeom prst="gear6">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44963" tIns="25400" rIns="144963" bIns="25400" numCol="1" spcCol="1270" anchor="ctr" anchorCtr="0">
          <a:noAutofit/>
        </a:bodyPr>
        <a:lstStyle/>
        <a:p>
          <a:pPr marL="0" lvl="0" indent="0" algn="ctr" defTabSz="889000">
            <a:lnSpc>
              <a:spcPct val="90000"/>
            </a:lnSpc>
            <a:spcBef>
              <a:spcPct val="0"/>
            </a:spcBef>
            <a:spcAft>
              <a:spcPct val="35000"/>
            </a:spcAft>
            <a:buNone/>
          </a:pPr>
          <a:r>
            <a:rPr lang="zh-CN" altLang="en-US" sz="2000" b="0" i="0" kern="1200">
              <a:solidFill>
                <a:schemeClr val="bg1"/>
              </a:solidFill>
              <a:latin typeface="微软雅黑" panose="020B0503020204020204" pitchFamily="34" charset="-122"/>
              <a:ea typeface="微软雅黑" panose="020B0503020204020204" pitchFamily="34" charset="-122"/>
              <a:cs typeface="+mn-cs"/>
            </a:rPr>
            <a:t>没有实际意义</a:t>
          </a:r>
          <a:endParaRPr lang="zh-CN" altLang="en-US" sz="2000" b="0" i="0" kern="1200" dirty="0">
            <a:solidFill>
              <a:schemeClr val="bg1"/>
            </a:solidFill>
            <a:latin typeface="微软雅黑" panose="020B0503020204020204" pitchFamily="34" charset="-122"/>
            <a:ea typeface="微软雅黑" panose="020B0503020204020204" pitchFamily="34" charset="-122"/>
            <a:cs typeface="+mn-cs"/>
          </a:endParaRPr>
        </a:p>
      </dsp:txBody>
      <dsp:txXfrm>
        <a:off x="4880698" y="934028"/>
        <a:ext cx="1307811" cy="1299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EAF32-F96E-4CD7-BB6F-C51C747DEA29}">
      <dsp:nvSpPr>
        <dsp:cNvPr id="0" name=""/>
        <dsp:cNvSpPr/>
      </dsp:nvSpPr>
      <dsp:spPr>
        <a:xfrm>
          <a:off x="1988405" y="524997"/>
          <a:ext cx="2834460" cy="2846428"/>
        </a:xfrm>
        <a:prstGeom prst="pie">
          <a:avLst>
            <a:gd name="adj1" fmla="val 16200000"/>
            <a:gd name="adj2" fmla="val 1800000"/>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Calibri" panose="020F0502020204030204"/>
              <a:ea typeface="微软雅黑" panose="020B0503020204020204" pitchFamily="34" charset="-122"/>
              <a:cs typeface="+mn-cs"/>
            </a:rPr>
            <a:t>重复值</a:t>
          </a:r>
          <a:endParaRPr lang="zh-CN" altLang="en-US" sz="2000" kern="1200" dirty="0">
            <a:latin typeface="Calibri" panose="020F0502020204030204"/>
            <a:ea typeface="微软雅黑" panose="020B0503020204020204" pitchFamily="34" charset="-122"/>
            <a:cs typeface="+mn-cs"/>
          </a:endParaRPr>
        </a:p>
      </dsp:txBody>
      <dsp:txXfrm>
        <a:off x="3630482" y="1252230"/>
        <a:ext cx="715809" cy="599027"/>
      </dsp:txXfrm>
    </dsp:sp>
    <dsp:sp modelId="{56658A20-4B9C-4996-B12C-A91B555E85D3}">
      <dsp:nvSpPr>
        <dsp:cNvPr id="0" name=""/>
        <dsp:cNvSpPr/>
      </dsp:nvSpPr>
      <dsp:spPr>
        <a:xfrm>
          <a:off x="1959096" y="637723"/>
          <a:ext cx="2760563" cy="2850771"/>
        </a:xfrm>
        <a:prstGeom prst="pie">
          <a:avLst>
            <a:gd name="adj1" fmla="val 1800000"/>
            <a:gd name="adj2" fmla="val 9000000"/>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Calibri" panose="020F0502020204030204"/>
              <a:ea typeface="微软雅黑" panose="020B0503020204020204" pitchFamily="34" charset="-122"/>
              <a:cs typeface="+mn-cs"/>
            </a:rPr>
            <a:t>异常值</a:t>
          </a:r>
          <a:endParaRPr lang="zh-CN" altLang="en-US" sz="2000" kern="1200" dirty="0">
            <a:latin typeface="Calibri" panose="020F0502020204030204"/>
            <a:ea typeface="微软雅黑" panose="020B0503020204020204" pitchFamily="34" charset="-122"/>
            <a:cs typeface="+mn-cs"/>
          </a:endParaRPr>
        </a:p>
      </dsp:txBody>
      <dsp:txXfrm>
        <a:off x="2832949" y="2596672"/>
        <a:ext cx="1045721" cy="527948"/>
      </dsp:txXfrm>
    </dsp:sp>
    <dsp:sp modelId="{535FC9A8-9DA6-4B2C-8711-B682A19ED633}">
      <dsp:nvSpPr>
        <dsp:cNvPr id="0" name=""/>
        <dsp:cNvSpPr/>
      </dsp:nvSpPr>
      <dsp:spPr>
        <a:xfrm>
          <a:off x="1866345" y="519930"/>
          <a:ext cx="2813549" cy="2856562"/>
        </a:xfrm>
        <a:prstGeom prst="pie">
          <a:avLst>
            <a:gd name="adj1" fmla="val 9000000"/>
            <a:gd name="adj2" fmla="val 16200000"/>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Calibri" panose="020F0502020204030204"/>
              <a:ea typeface="微软雅黑" panose="020B0503020204020204" pitchFamily="34" charset="-122"/>
              <a:cs typeface="+mn-cs"/>
            </a:rPr>
            <a:t>缺失值</a:t>
          </a:r>
          <a:endParaRPr lang="zh-CN" altLang="en-US" sz="2000" kern="1200" dirty="0">
            <a:latin typeface="Calibri" panose="020F0502020204030204"/>
            <a:ea typeface="微软雅黑" panose="020B0503020204020204" pitchFamily="34" charset="-122"/>
            <a:cs typeface="+mn-cs"/>
          </a:endParaRPr>
        </a:p>
      </dsp:txBody>
      <dsp:txXfrm>
        <a:off x="2339403" y="1249753"/>
        <a:ext cx="710529" cy="601159"/>
      </dsp:txXfrm>
    </dsp:sp>
    <dsp:sp modelId="{589FE0FD-97DA-4A65-B87A-D1C572AAE193}">
      <dsp:nvSpPr>
        <dsp:cNvPr id="0" name=""/>
        <dsp:cNvSpPr/>
      </dsp:nvSpPr>
      <dsp:spPr>
        <a:xfrm>
          <a:off x="1600061" y="142320"/>
          <a:ext cx="3615452" cy="3615452"/>
        </a:xfrm>
        <a:prstGeom prst="circularArrow">
          <a:avLst>
            <a:gd name="adj1" fmla="val 5085"/>
            <a:gd name="adj2" fmla="val 327528"/>
            <a:gd name="adj3" fmla="val 1472472"/>
            <a:gd name="adj4" fmla="val 16199432"/>
            <a:gd name="adj5" fmla="val 5932"/>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5A9C3A-9887-49E0-ABFB-10521B20B1CA}">
      <dsp:nvSpPr>
        <dsp:cNvPr id="0" name=""/>
        <dsp:cNvSpPr/>
      </dsp:nvSpPr>
      <dsp:spPr>
        <a:xfrm>
          <a:off x="1533844" y="256996"/>
          <a:ext cx="3615452" cy="3615452"/>
        </a:xfrm>
        <a:prstGeom prst="circularArrow">
          <a:avLst>
            <a:gd name="adj1" fmla="val 5085"/>
            <a:gd name="adj2" fmla="val 327528"/>
            <a:gd name="adj3" fmla="val 8671970"/>
            <a:gd name="adj4" fmla="val 1800502"/>
            <a:gd name="adj5" fmla="val 5932"/>
          </a:avLst>
        </a:prstGeom>
        <a:solidFill>
          <a:schemeClr val="accent1">
            <a:shade val="90000"/>
            <a:hueOff val="276951"/>
            <a:satOff val="-5914"/>
            <a:lumOff val="220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F5089CE-6B87-4C1D-B2BB-B035FAC33070}">
      <dsp:nvSpPr>
        <dsp:cNvPr id="0" name=""/>
        <dsp:cNvSpPr/>
      </dsp:nvSpPr>
      <dsp:spPr>
        <a:xfrm>
          <a:off x="1467103" y="142276"/>
          <a:ext cx="3615452" cy="3615452"/>
        </a:xfrm>
        <a:prstGeom prst="circularArrow">
          <a:avLst>
            <a:gd name="adj1" fmla="val 5085"/>
            <a:gd name="adj2" fmla="val 327528"/>
            <a:gd name="adj3" fmla="val 15873039"/>
            <a:gd name="adj4" fmla="val 9000000"/>
            <a:gd name="adj5" fmla="val 5932"/>
          </a:avLst>
        </a:prstGeom>
        <a:solidFill>
          <a:schemeClr val="accent1">
            <a:shade val="90000"/>
            <a:hueOff val="276951"/>
            <a:satOff val="-5914"/>
            <a:lumOff val="22073"/>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E4C343-B864-4A19-AF1B-3DF4825CA5AD}">
      <dsp:nvSpPr>
        <dsp:cNvPr id="0" name=""/>
        <dsp:cNvSpPr/>
      </dsp:nvSpPr>
      <dsp:spPr>
        <a:xfrm>
          <a:off x="3289741" y="1293"/>
          <a:ext cx="1577164" cy="1025156"/>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分布式文件系统</a:t>
          </a:r>
        </a:p>
      </dsp:txBody>
      <dsp:txXfrm>
        <a:off x="3339785" y="51337"/>
        <a:ext cx="1477076" cy="925068"/>
      </dsp:txXfrm>
    </dsp:sp>
    <dsp:sp modelId="{A9D2CF01-E437-46E1-BC13-B8B5A50B6030}">
      <dsp:nvSpPr>
        <dsp:cNvPr id="0" name=""/>
        <dsp:cNvSpPr/>
      </dsp:nvSpPr>
      <dsp:spPr>
        <a:xfrm>
          <a:off x="2028782" y="513871"/>
          <a:ext cx="4099083" cy="4099083"/>
        </a:xfrm>
        <a:custGeom>
          <a:avLst/>
          <a:gdLst/>
          <a:ahLst/>
          <a:cxnLst/>
          <a:rect l="0" t="0" r="0" b="0"/>
          <a:pathLst>
            <a:path>
              <a:moveTo>
                <a:pt x="2848976" y="162341"/>
              </a:moveTo>
              <a:arcTo wR="2049541" hR="2049541" stAng="17577475" swAng="1963120"/>
            </a:path>
          </a:pathLst>
        </a:custGeom>
        <a:noFill/>
        <a:ln w="6350" cap="flat" cmpd="sng" algn="ctr">
          <a:solidFill>
            <a:schemeClr val="accent1">
              <a:shade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1835E0C-3121-451C-8783-15AA0397B549}">
      <dsp:nvSpPr>
        <dsp:cNvPr id="0" name=""/>
        <dsp:cNvSpPr/>
      </dsp:nvSpPr>
      <dsp:spPr>
        <a:xfrm>
          <a:off x="5238972" y="1417491"/>
          <a:ext cx="1577164" cy="1025156"/>
        </a:xfrm>
        <a:prstGeom prst="roundRect">
          <a:avLst/>
        </a:prstGeom>
        <a:solidFill>
          <a:schemeClr val="accent1">
            <a:shade val="80000"/>
            <a:hueOff val="87321"/>
            <a:satOff val="-1564"/>
            <a:lumOff val="6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分布式列存数据库</a:t>
          </a:r>
        </a:p>
      </dsp:txBody>
      <dsp:txXfrm>
        <a:off x="5289016" y="1467535"/>
        <a:ext cx="1477076" cy="925068"/>
      </dsp:txXfrm>
    </dsp:sp>
    <dsp:sp modelId="{FCB45749-1E4B-4F83-B005-B53E8BB27BA6}">
      <dsp:nvSpPr>
        <dsp:cNvPr id="0" name=""/>
        <dsp:cNvSpPr/>
      </dsp:nvSpPr>
      <dsp:spPr>
        <a:xfrm>
          <a:off x="2028782" y="513871"/>
          <a:ext cx="4099083" cy="4099083"/>
        </a:xfrm>
        <a:custGeom>
          <a:avLst/>
          <a:gdLst/>
          <a:ahLst/>
          <a:cxnLst/>
          <a:rect l="0" t="0" r="0" b="0"/>
          <a:pathLst>
            <a:path>
              <a:moveTo>
                <a:pt x="4096254" y="1941885"/>
              </a:moveTo>
              <a:arcTo wR="2049541" hR="2049541" stAng="21419341" swAng="2197518"/>
            </a:path>
          </a:pathLst>
        </a:custGeom>
        <a:noFill/>
        <a:ln w="6350" cap="flat" cmpd="sng" algn="ctr">
          <a:solidFill>
            <a:schemeClr val="accent1">
              <a:shade val="90000"/>
              <a:hueOff val="87306"/>
              <a:satOff val="-1495"/>
              <a:lumOff val="599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A53BA25-802D-4C3D-BDA5-8A02B2477878}">
      <dsp:nvSpPr>
        <dsp:cNvPr id="0" name=""/>
        <dsp:cNvSpPr/>
      </dsp:nvSpPr>
      <dsp:spPr>
        <a:xfrm>
          <a:off x="4494432" y="3708949"/>
          <a:ext cx="1577164" cy="1025156"/>
        </a:xfrm>
        <a:prstGeom prst="roundRect">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内存数据库</a:t>
          </a:r>
        </a:p>
      </dsp:txBody>
      <dsp:txXfrm>
        <a:off x="4544476" y="3758993"/>
        <a:ext cx="1477076" cy="925068"/>
      </dsp:txXfrm>
    </dsp:sp>
    <dsp:sp modelId="{551214DD-A303-48FA-B9FA-42ABDCCE5828}">
      <dsp:nvSpPr>
        <dsp:cNvPr id="0" name=""/>
        <dsp:cNvSpPr/>
      </dsp:nvSpPr>
      <dsp:spPr>
        <a:xfrm>
          <a:off x="2028782" y="513871"/>
          <a:ext cx="4099083" cy="4099083"/>
        </a:xfrm>
        <a:custGeom>
          <a:avLst/>
          <a:gdLst/>
          <a:ahLst/>
          <a:cxnLst/>
          <a:rect l="0" t="0" r="0" b="0"/>
          <a:pathLst>
            <a:path>
              <a:moveTo>
                <a:pt x="2457497" y="4058072"/>
              </a:moveTo>
              <a:arcTo wR="2049541" hR="2049541" stAng="4711124" swAng="1377751"/>
            </a:path>
          </a:pathLst>
        </a:custGeom>
        <a:noFill/>
        <a:ln w="6350" cap="flat" cmpd="sng" algn="ctr">
          <a:solidFill>
            <a:schemeClr val="accent1">
              <a:shade val="90000"/>
              <a:hueOff val="174613"/>
              <a:satOff val="-2991"/>
              <a:lumOff val="1198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05F60C7-6683-4531-AD22-7BD3F166DDFA}">
      <dsp:nvSpPr>
        <dsp:cNvPr id="0" name=""/>
        <dsp:cNvSpPr/>
      </dsp:nvSpPr>
      <dsp:spPr>
        <a:xfrm>
          <a:off x="2085051" y="3708949"/>
          <a:ext cx="1577164" cy="1025156"/>
        </a:xfrm>
        <a:prstGeom prst="roundRect">
          <a:avLst/>
        </a:prstGeom>
        <a:solidFill>
          <a:schemeClr val="accent1">
            <a:shade val="80000"/>
            <a:hueOff val="261962"/>
            <a:satOff val="-4692"/>
            <a:lumOff val="199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消息分发和存储</a:t>
          </a:r>
        </a:p>
      </dsp:txBody>
      <dsp:txXfrm>
        <a:off x="2135095" y="3758993"/>
        <a:ext cx="1477076" cy="925068"/>
      </dsp:txXfrm>
    </dsp:sp>
    <dsp:sp modelId="{18BF5ACF-F96D-4B9F-AAE8-AB41E492D869}">
      <dsp:nvSpPr>
        <dsp:cNvPr id="0" name=""/>
        <dsp:cNvSpPr/>
      </dsp:nvSpPr>
      <dsp:spPr>
        <a:xfrm>
          <a:off x="2028782" y="513871"/>
          <a:ext cx="4099083" cy="4099083"/>
        </a:xfrm>
        <a:custGeom>
          <a:avLst/>
          <a:gdLst/>
          <a:ahLst/>
          <a:cxnLst/>
          <a:rect l="0" t="0" r="0" b="0"/>
          <a:pathLst>
            <a:path>
              <a:moveTo>
                <a:pt x="342718" y="3184167"/>
              </a:moveTo>
              <a:arcTo wR="2049541" hR="2049541" stAng="8783140" swAng="2197518"/>
            </a:path>
          </a:pathLst>
        </a:custGeom>
        <a:noFill/>
        <a:ln w="6350" cap="flat" cmpd="sng" algn="ctr">
          <a:solidFill>
            <a:schemeClr val="accent1">
              <a:shade val="90000"/>
              <a:hueOff val="261919"/>
              <a:satOff val="-4486"/>
              <a:lumOff val="1797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C76A966-CB19-48B2-A484-7BE0E1F75A56}">
      <dsp:nvSpPr>
        <dsp:cNvPr id="0" name=""/>
        <dsp:cNvSpPr/>
      </dsp:nvSpPr>
      <dsp:spPr>
        <a:xfrm>
          <a:off x="1340511" y="1417491"/>
          <a:ext cx="1577164" cy="1025156"/>
        </a:xfrm>
        <a:prstGeom prst="round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非结构化数据存储</a:t>
          </a:r>
        </a:p>
      </dsp:txBody>
      <dsp:txXfrm>
        <a:off x="1390555" y="1467535"/>
        <a:ext cx="1477076" cy="925068"/>
      </dsp:txXfrm>
    </dsp:sp>
    <dsp:sp modelId="{A78301EF-7CC5-4ABF-A72F-CE1A55CB4F50}">
      <dsp:nvSpPr>
        <dsp:cNvPr id="0" name=""/>
        <dsp:cNvSpPr/>
      </dsp:nvSpPr>
      <dsp:spPr>
        <a:xfrm>
          <a:off x="2028782" y="513871"/>
          <a:ext cx="4099083" cy="4099083"/>
        </a:xfrm>
        <a:custGeom>
          <a:avLst/>
          <a:gdLst/>
          <a:ahLst/>
          <a:cxnLst/>
          <a:rect l="0" t="0" r="0" b="0"/>
          <a:pathLst>
            <a:path>
              <a:moveTo>
                <a:pt x="356891" y="893879"/>
              </a:moveTo>
              <a:arcTo wR="2049541" hR="2049541" stAng="12859405" swAng="1963120"/>
            </a:path>
          </a:pathLst>
        </a:custGeom>
        <a:noFill/>
        <a:ln w="6350" cap="flat" cmpd="sng" algn="ctr">
          <a:solidFill>
            <a:schemeClr val="accent1">
              <a:shade val="90000"/>
              <a:hueOff val="349225"/>
              <a:satOff val="-5981"/>
              <a:lumOff val="2396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63F2D-92C9-4918-9065-D7C7FBC2EA41}">
      <dsp:nvSpPr>
        <dsp:cNvPr id="0" name=""/>
        <dsp:cNvSpPr/>
      </dsp:nvSpPr>
      <dsp:spPr>
        <a:xfrm rot="5400000">
          <a:off x="1037932" y="1034117"/>
          <a:ext cx="1611215" cy="194535"/>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3C15A7-262F-4C2B-8AC0-E6FC8F6A8AB8}">
      <dsp:nvSpPr>
        <dsp:cNvPr id="0" name=""/>
        <dsp:cNvSpPr/>
      </dsp:nvSpPr>
      <dsp:spPr>
        <a:xfrm>
          <a:off x="1406281" y="2445"/>
          <a:ext cx="2161505" cy="1296903"/>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统计图表</a:t>
          </a:r>
        </a:p>
      </dsp:txBody>
      <dsp:txXfrm>
        <a:off x="1444266" y="40430"/>
        <a:ext cx="2085535" cy="1220933"/>
      </dsp:txXfrm>
    </dsp:sp>
    <dsp:sp modelId="{472A7435-3B87-4E6C-A385-AA7D1324A87B}">
      <dsp:nvSpPr>
        <dsp:cNvPr id="0" name=""/>
        <dsp:cNvSpPr/>
      </dsp:nvSpPr>
      <dsp:spPr>
        <a:xfrm rot="5400000">
          <a:off x="1037932" y="2655247"/>
          <a:ext cx="1611215" cy="194535"/>
        </a:xfrm>
        <a:prstGeom prst="rect">
          <a:avLst/>
        </a:prstGeom>
        <a:solidFill>
          <a:schemeClr val="accent1">
            <a:shade val="90000"/>
            <a:hueOff val="87306"/>
            <a:satOff val="-1495"/>
            <a:lumOff val="599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8E854A-4283-410E-9248-E694BFF199C4}">
      <dsp:nvSpPr>
        <dsp:cNvPr id="0" name=""/>
        <dsp:cNvSpPr/>
      </dsp:nvSpPr>
      <dsp:spPr>
        <a:xfrm>
          <a:off x="1406281" y="1623574"/>
          <a:ext cx="2161505" cy="1296903"/>
        </a:xfrm>
        <a:prstGeom prst="roundRect">
          <a:avLst>
            <a:gd name="adj" fmla="val 10000"/>
          </a:avLst>
        </a:prstGeom>
        <a:solidFill>
          <a:schemeClr val="accent1">
            <a:shade val="80000"/>
            <a:hueOff val="69857"/>
            <a:satOff val="-1251"/>
            <a:lumOff val="53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en-US" sz="2000" kern="1200" dirty="0"/>
            <a:t>2D</a:t>
          </a:r>
          <a:r>
            <a:rPr lang="zh-CN" altLang="en-US" sz="2000" kern="1200" dirty="0"/>
            <a:t>、</a:t>
          </a:r>
          <a:r>
            <a:rPr lang="en-US" altLang="zh-CN" sz="2000" kern="1200" dirty="0"/>
            <a:t>3</a:t>
          </a:r>
          <a:r>
            <a:rPr lang="en-US" altLang="en-US" sz="2000" kern="1200" dirty="0"/>
            <a:t>D</a:t>
          </a:r>
          <a:r>
            <a:rPr lang="zh-CN" altLang="en-US" sz="2000" kern="1200" dirty="0"/>
            <a:t>区域</a:t>
          </a:r>
        </a:p>
      </dsp:txBody>
      <dsp:txXfrm>
        <a:off x="1444266" y="1661559"/>
        <a:ext cx="2085535" cy="1220933"/>
      </dsp:txXfrm>
    </dsp:sp>
    <dsp:sp modelId="{86F1AC6D-429A-4C70-A843-2F0D12BFEC8B}">
      <dsp:nvSpPr>
        <dsp:cNvPr id="0" name=""/>
        <dsp:cNvSpPr/>
      </dsp:nvSpPr>
      <dsp:spPr>
        <a:xfrm>
          <a:off x="1848496" y="3465811"/>
          <a:ext cx="2864888" cy="194535"/>
        </a:xfrm>
        <a:prstGeom prst="rect">
          <a:avLst/>
        </a:prstGeom>
        <a:solidFill>
          <a:schemeClr val="accent1">
            <a:shade val="90000"/>
            <a:hueOff val="174613"/>
            <a:satOff val="-2991"/>
            <a:lumOff val="1198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566B274-69DF-453C-9A85-7AF9916F8F42}">
      <dsp:nvSpPr>
        <dsp:cNvPr id="0" name=""/>
        <dsp:cNvSpPr/>
      </dsp:nvSpPr>
      <dsp:spPr>
        <a:xfrm>
          <a:off x="1406281" y="3244704"/>
          <a:ext cx="2161505" cy="1296903"/>
        </a:xfrm>
        <a:prstGeom prst="roundRect">
          <a:avLst>
            <a:gd name="adj" fmla="val 10000"/>
          </a:avLst>
        </a:prstGeom>
        <a:solidFill>
          <a:schemeClr val="accent1">
            <a:shade val="80000"/>
            <a:hueOff val="139713"/>
            <a:satOff val="-2502"/>
            <a:lumOff val="106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时态</a:t>
          </a:r>
        </a:p>
      </dsp:txBody>
      <dsp:txXfrm>
        <a:off x="1444266" y="3282689"/>
        <a:ext cx="2085535" cy="1220933"/>
      </dsp:txXfrm>
    </dsp:sp>
    <dsp:sp modelId="{2A9C2D56-E450-4433-A9E7-7CD4D8CC756E}">
      <dsp:nvSpPr>
        <dsp:cNvPr id="0" name=""/>
        <dsp:cNvSpPr/>
      </dsp:nvSpPr>
      <dsp:spPr>
        <a:xfrm rot="16200000">
          <a:off x="3912735" y="2655247"/>
          <a:ext cx="1611215" cy="194535"/>
        </a:xfrm>
        <a:prstGeom prst="rect">
          <a:avLst/>
        </a:prstGeom>
        <a:solidFill>
          <a:schemeClr val="accent1">
            <a:shade val="90000"/>
            <a:hueOff val="261919"/>
            <a:satOff val="-4486"/>
            <a:lumOff val="1797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E6E9982-168C-4E42-B51D-B2992CB4BA9F}">
      <dsp:nvSpPr>
        <dsp:cNvPr id="0" name=""/>
        <dsp:cNvSpPr/>
      </dsp:nvSpPr>
      <dsp:spPr>
        <a:xfrm>
          <a:off x="4281084" y="3244704"/>
          <a:ext cx="2161505" cy="1296903"/>
        </a:xfrm>
        <a:prstGeom prst="roundRect">
          <a:avLst>
            <a:gd name="adj" fmla="val 10000"/>
          </a:avLst>
        </a:prstGeom>
        <a:solidFill>
          <a:schemeClr val="accent1">
            <a:shade val="80000"/>
            <a:hueOff val="209570"/>
            <a:satOff val="-3754"/>
            <a:lumOff val="159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多维</a:t>
          </a:r>
        </a:p>
      </dsp:txBody>
      <dsp:txXfrm>
        <a:off x="4319069" y="3282689"/>
        <a:ext cx="2085535" cy="1220933"/>
      </dsp:txXfrm>
    </dsp:sp>
    <dsp:sp modelId="{52A6AF5F-2926-4A05-87CC-06E1A17FC415}">
      <dsp:nvSpPr>
        <dsp:cNvPr id="0" name=""/>
        <dsp:cNvSpPr/>
      </dsp:nvSpPr>
      <dsp:spPr>
        <a:xfrm rot="16200000">
          <a:off x="3912735" y="1034117"/>
          <a:ext cx="1611215" cy="194535"/>
        </a:xfrm>
        <a:prstGeom prst="rect">
          <a:avLst/>
        </a:prstGeom>
        <a:solidFill>
          <a:schemeClr val="accent1">
            <a:shade val="90000"/>
            <a:hueOff val="349225"/>
            <a:satOff val="-5981"/>
            <a:lumOff val="2396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F6A1B0-07CA-445D-A697-D3DD98F4077E}">
      <dsp:nvSpPr>
        <dsp:cNvPr id="0" name=""/>
        <dsp:cNvSpPr/>
      </dsp:nvSpPr>
      <dsp:spPr>
        <a:xfrm>
          <a:off x="4281084" y="1623574"/>
          <a:ext cx="2161505" cy="1296903"/>
        </a:xfrm>
        <a:prstGeom prst="roundRect">
          <a:avLst>
            <a:gd name="adj" fmla="val 10000"/>
          </a:avLst>
        </a:prstGeom>
        <a:solidFill>
          <a:schemeClr val="accent1">
            <a:shade val="80000"/>
            <a:hueOff val="279426"/>
            <a:satOff val="-5005"/>
            <a:lumOff val="21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分层</a:t>
          </a:r>
        </a:p>
      </dsp:txBody>
      <dsp:txXfrm>
        <a:off x="4319069" y="1661559"/>
        <a:ext cx="2085535" cy="1220933"/>
      </dsp:txXfrm>
    </dsp:sp>
    <dsp:sp modelId="{75E62671-C569-4ACE-A822-ACA99F03AF08}">
      <dsp:nvSpPr>
        <dsp:cNvPr id="0" name=""/>
        <dsp:cNvSpPr/>
      </dsp:nvSpPr>
      <dsp:spPr>
        <a:xfrm>
          <a:off x="4281084" y="2445"/>
          <a:ext cx="2161505" cy="1296903"/>
        </a:xfrm>
        <a:prstGeom prst="roundRect">
          <a:avLst>
            <a:gd name="adj" fmla="val 10000"/>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网络</a:t>
          </a:r>
        </a:p>
      </dsp:txBody>
      <dsp:txXfrm>
        <a:off x="4319069" y="40430"/>
        <a:ext cx="2085535" cy="12209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8#1">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ar" val="1"/>
      <dgm:param type="vertAlign" val="mid"/>
      <dgm:param type="horzAlign" val="ctr"/>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srcNode" val="dummy1a"/>
                  <dgm:param type="dstNode" val="dummy1b"/>
                  <dgm:param type="begSty" val="arr"/>
                  <dgm:param type="endSty" val="noArr"/>
                  <dgm:param type="connRout" val="longCurve"/>
                  <dgm:param type="begPts" val="tL"/>
                  <dgm:param type="endPts" val="tR"/>
                </dgm:alg>
              </dgm:if>
              <dgm:else name="Name175">
                <dgm:alg type="conn">
                  <dgm:param type="srcNode" val="dummy1a"/>
                  <dgm:param type="dstNode" val="dummy1b"/>
                  <dgm:param type="begSty" val="noArr"/>
                  <dgm:param type="endSty" val="arr"/>
                  <dgm:param type="connRout" val="longCurve"/>
                  <dgm:param type="begPts" val="tL"/>
                  <dgm:param type="endPts" val="t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srcNode" val="dummy1a"/>
                  <dgm:param type="dstNode" val="dummy1b"/>
                  <dgm:param type="begSty" val="noArr"/>
                  <dgm:param type="endSty" val="arr"/>
                  <dgm:param type="connRout" val="curve"/>
                  <dgm:param type="begPts" val="tL"/>
                  <dgm:param type="endPts" val="tL"/>
                </dgm:alg>
              </dgm:if>
              <dgm:else name="Name180">
                <dgm:alg type="conn">
                  <dgm:param type="srcNode" val="dummy1a"/>
                  <dgm:param type="dstNode" val="dummy1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srcNode" val="dummy2a"/>
              <dgm:param type="dstNode" val="dummy2b"/>
              <dgm:param type="begSty" val="noArr"/>
              <dgm:param type="endSty" val="arr"/>
              <dgm:param type="connRout" val="curve"/>
              <dgm:param type="begPts" val="tL"/>
              <dgm:param type="endPts" val="tL"/>
            </dgm:alg>
          </dgm:if>
          <dgm:else name="Name185">
            <dgm:alg type="conn">
              <dgm:param type="srcNode" val="dummy2a"/>
              <dgm:param type="dstNode" val="dummy2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srcNode" val="dummy3a"/>
              <dgm:param type="dstNode" val="dummy3b"/>
              <dgm:param type="begSty" val="noArr"/>
              <dgm:param type="endSty" val="arr"/>
              <dgm:param type="connRout" val="curve"/>
              <dgm:param type="begPts" val="tL"/>
              <dgm:param type="endPts" val="tL"/>
            </dgm:alg>
          </dgm:if>
          <dgm:else name="Name189">
            <dgm:alg type="conn">
              <dgm:param type="srcNode" val="dummy3a"/>
              <dgm:param type="dstNode" val="dummy3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srcNode" val="dummy4a"/>
              <dgm:param type="dstNode" val="dummy4b"/>
              <dgm:param type="begSty" val="noArr"/>
              <dgm:param type="endSty" val="arr"/>
              <dgm:param type="connRout" val="curve"/>
              <dgm:param type="begPts" val="tL"/>
              <dgm:param type="endPts" val="tL"/>
            </dgm:alg>
          </dgm:if>
          <dgm:else name="Name193">
            <dgm:alg type="conn">
              <dgm:param type="srcNode" val="dummy4a"/>
              <dgm:param type="dstNode" val="dummy4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srcNode" val="dummy5a"/>
              <dgm:param type="dstNode" val="dummy5b"/>
              <dgm:param type="begSty" val="noArr"/>
              <dgm:param type="endSty" val="arr"/>
              <dgm:param type="connRout" val="curve"/>
              <dgm:param type="begPts" val="tL"/>
              <dgm:param type="endPts" val="tL"/>
            </dgm:alg>
          </dgm:if>
          <dgm:else name="Name197">
            <dgm:alg type="conn">
              <dgm:param type="srcNode" val="dummy5a"/>
              <dgm:param type="dstNode" val="dummy5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srcNode" val="dummy6a"/>
              <dgm:param type="dstNode" val="dummy6b"/>
              <dgm:param type="begSty" val="noArr"/>
              <dgm:param type="endSty" val="arr"/>
              <dgm:param type="connRout" val="curve"/>
              <dgm:param type="begPts" val="tL"/>
              <dgm:param type="endPts" val="tL"/>
            </dgm:alg>
          </dgm:if>
          <dgm:else name="Name201">
            <dgm:alg type="conn">
              <dgm:param type="srcNode" val="dummy6a"/>
              <dgm:param type="dstNode" val="dummy6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srcNode" val="dummy7a"/>
              <dgm:param type="dstNode" val="dummy7b"/>
              <dgm:param type="begSty" val="noArr"/>
              <dgm:param type="endSty" val="arr"/>
              <dgm:param type="connRout" val="curve"/>
              <dgm:param type="begPts" val="tL"/>
              <dgm:param type="endPts" val="tL"/>
            </dgm:alg>
          </dgm:if>
          <dgm:else name="Name205">
            <dgm:alg type="conn">
              <dgm:param type="srcNode" val="dummy7a"/>
              <dgm:param type="dstNode" val="dummy7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ycle6#1">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endSty" val="noArr"/>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4#1">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bkpt" val="bal"/>
          <dgm:param type="contDir" val="revDir"/>
          <dgm:param type="grDir" val="tL"/>
          <dgm:param type="flowDir" val="col"/>
        </dgm:alg>
      </dgm:if>
      <dgm:else name="Name3">
        <dgm:alg type="snake">
          <dgm:param type="bkpt" val="bal"/>
          <dgm:param type="contDir" val="revDir"/>
          <dgm:param type="grDir" val="tR"/>
          <dgm:param type="flowDir" val="co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Sty" val="noArr"/>
                <dgm:param type="endSty" val="noArr"/>
                <dgm:param type="begPts" val="auto auto tCtr"/>
                <dgm:param type="endPts" val="auto auto bCtr"/>
              </dgm:alg>
            </dgm:if>
            <dgm:else name="Name9">
              <dgm:alg type="conn">
                <dgm:param type="srcNode" val="dummyConnPt"/>
                <dgm:param type="dstNode" val="dummyConnPt"/>
                <dgm:param type="begSty" val="noArr"/>
                <dgm:param type="endSty" val="noArr"/>
                <dgm:param type="begPts" val="auto auto tCtr"/>
                <dgm:param type="endPts" val="auto auto bCt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8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12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04F2D5-FC54-4A12-B984-3292BDC34C78}" type="datetimeFigureOut">
              <a:rPr lang="zh-CN" altLang="en-US" smtClean="0"/>
              <a:t>2024/3/13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D5B071-A0F3-48DB-926C-12570F83BB30}" type="slidenum">
              <a:rPr lang="zh-CN" altLang="en-US" smtClean="0"/>
              <a:t>‹#›</a:t>
            </a:fld>
            <a:endParaRPr lang="zh-CN" altLang="en-US"/>
          </a:p>
        </p:txBody>
      </p:sp>
    </p:spTree>
    <p:extLst>
      <p:ext uri="{BB962C8B-B14F-4D97-AF65-F5344CB8AC3E}">
        <p14:creationId xmlns:p14="http://schemas.microsoft.com/office/powerpoint/2010/main" val="3158640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17</a:t>
            </a:fld>
            <a:endParaRPr lang="zh-CN" altLang="en-US"/>
          </a:p>
        </p:txBody>
      </p:sp>
    </p:spTree>
    <p:extLst>
      <p:ext uri="{BB962C8B-B14F-4D97-AF65-F5344CB8AC3E}">
        <p14:creationId xmlns:p14="http://schemas.microsoft.com/office/powerpoint/2010/main" val="1935625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24</a:t>
            </a:fld>
            <a:endParaRPr lang="zh-CN" altLang="en-US"/>
          </a:p>
        </p:txBody>
      </p:sp>
    </p:spTree>
    <p:extLst>
      <p:ext uri="{BB962C8B-B14F-4D97-AF65-F5344CB8AC3E}">
        <p14:creationId xmlns:p14="http://schemas.microsoft.com/office/powerpoint/2010/main" val="4253130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25</a:t>
            </a:fld>
            <a:endParaRPr lang="zh-CN" altLang="en-US"/>
          </a:p>
        </p:txBody>
      </p:sp>
    </p:spTree>
    <p:extLst>
      <p:ext uri="{BB962C8B-B14F-4D97-AF65-F5344CB8AC3E}">
        <p14:creationId xmlns:p14="http://schemas.microsoft.com/office/powerpoint/2010/main" val="236533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26</a:t>
            </a:fld>
            <a:endParaRPr lang="zh-CN" altLang="en-US"/>
          </a:p>
        </p:txBody>
      </p:sp>
    </p:spTree>
    <p:extLst>
      <p:ext uri="{BB962C8B-B14F-4D97-AF65-F5344CB8AC3E}">
        <p14:creationId xmlns:p14="http://schemas.microsoft.com/office/powerpoint/2010/main" val="2149124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28</a:t>
            </a:fld>
            <a:endParaRPr lang="zh-CN" altLang="en-US"/>
          </a:p>
        </p:txBody>
      </p:sp>
    </p:spTree>
    <p:extLst>
      <p:ext uri="{BB962C8B-B14F-4D97-AF65-F5344CB8AC3E}">
        <p14:creationId xmlns:p14="http://schemas.microsoft.com/office/powerpoint/2010/main" val="3817095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29</a:t>
            </a:fld>
            <a:endParaRPr lang="zh-CN" altLang="en-US"/>
          </a:p>
        </p:txBody>
      </p:sp>
    </p:spTree>
    <p:extLst>
      <p:ext uri="{BB962C8B-B14F-4D97-AF65-F5344CB8AC3E}">
        <p14:creationId xmlns:p14="http://schemas.microsoft.com/office/powerpoint/2010/main" val="598693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30</a:t>
            </a:fld>
            <a:endParaRPr lang="zh-CN" altLang="en-US"/>
          </a:p>
        </p:txBody>
      </p:sp>
    </p:spTree>
    <p:extLst>
      <p:ext uri="{BB962C8B-B14F-4D97-AF65-F5344CB8AC3E}">
        <p14:creationId xmlns:p14="http://schemas.microsoft.com/office/powerpoint/2010/main" val="30090783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4" name="图片 283"/>
          <p:cNvPicPr>
            <a:picLocks noChangeAspect="1"/>
          </p:cNvPicPr>
          <p:nvPr userDrawn="1"/>
        </p:nvPicPr>
        <p:blipFill rotWithShape="1">
          <a:blip r:embed="rId3"/>
          <a:srcRect l="3358" r="9963"/>
          <a:stretch>
            <a:fillRect/>
          </a:stretch>
        </p:blipFill>
        <p:spPr>
          <a:xfrm>
            <a:off x="-1" y="0"/>
            <a:ext cx="12192001" cy="68579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6"/>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1" y="3886200"/>
            <a:ext cx="8534400" cy="1752600"/>
          </a:xfrm>
          <a:prstGeom prst="rect">
            <a:avLst/>
          </a:prstGeom>
        </p:spPr>
        <p:txBody>
          <a:bodyPr/>
          <a:lstStyle>
            <a:lvl1pPr marL="0" indent="0" algn="ctr">
              <a:buNone/>
              <a:defRPr>
                <a:solidFill>
                  <a:schemeClr val="tx1">
                    <a:tint val="75000"/>
                  </a:schemeClr>
                </a:solidFill>
              </a:defRPr>
            </a:lvl1pPr>
            <a:lvl2pPr marL="609302" indent="0" algn="ctr">
              <a:buNone/>
              <a:defRPr>
                <a:solidFill>
                  <a:schemeClr val="tx1">
                    <a:tint val="75000"/>
                  </a:schemeClr>
                </a:solidFill>
              </a:defRPr>
            </a:lvl2pPr>
            <a:lvl3pPr marL="1218601" indent="0" algn="ctr">
              <a:buNone/>
              <a:defRPr>
                <a:solidFill>
                  <a:schemeClr val="tx1">
                    <a:tint val="75000"/>
                  </a:schemeClr>
                </a:solidFill>
              </a:defRPr>
            </a:lvl3pPr>
            <a:lvl4pPr marL="1827903" indent="0" algn="ctr">
              <a:buNone/>
              <a:defRPr>
                <a:solidFill>
                  <a:schemeClr val="tx1">
                    <a:tint val="75000"/>
                  </a:schemeClr>
                </a:solidFill>
              </a:defRPr>
            </a:lvl4pPr>
            <a:lvl5pPr marL="2437206" indent="0" algn="ctr">
              <a:buNone/>
              <a:defRPr>
                <a:solidFill>
                  <a:schemeClr val="tx1">
                    <a:tint val="75000"/>
                  </a:schemeClr>
                </a:solidFill>
              </a:defRPr>
            </a:lvl5pPr>
            <a:lvl6pPr marL="3046506" indent="0" algn="ctr">
              <a:buNone/>
              <a:defRPr>
                <a:solidFill>
                  <a:schemeClr val="tx1">
                    <a:tint val="75000"/>
                  </a:schemeClr>
                </a:solidFill>
              </a:defRPr>
            </a:lvl6pPr>
            <a:lvl7pPr marL="3655807" indent="0" algn="ctr">
              <a:buNone/>
              <a:defRPr>
                <a:solidFill>
                  <a:schemeClr val="tx1">
                    <a:tint val="75000"/>
                  </a:schemeClr>
                </a:solidFill>
              </a:defRPr>
            </a:lvl7pPr>
            <a:lvl8pPr marL="4265108" indent="0" algn="ctr">
              <a:buNone/>
              <a:defRPr>
                <a:solidFill>
                  <a:schemeClr val="tx1">
                    <a:tint val="75000"/>
                  </a:schemeClr>
                </a:solidFill>
              </a:defRPr>
            </a:lvl8pPr>
            <a:lvl9pPr marL="487441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77" y="6356746"/>
            <a:ext cx="2845151" cy="365780"/>
          </a:xfrm>
          <a:prstGeom prst="rect">
            <a:avLst/>
          </a:prstGeom>
        </p:spPr>
        <p:txBody>
          <a:bodyPr/>
          <a:lstStyle>
            <a:lvl1pPr>
              <a:defRPr/>
            </a:lvl1pPr>
          </a:lstStyle>
          <a:p>
            <a:pPr>
              <a:defRPr/>
            </a:pPr>
            <a:fld id="{8B4E67A1-5C53-42BD-AB2C-709FEF61F269}" type="datetimeFigureOut">
              <a:rPr lang="zh-CN" altLang="en-US"/>
              <a:pPr>
                <a:defRPr/>
              </a:pPr>
              <a:t>2024/3/13</a:t>
            </a:fld>
            <a:endParaRPr lang="zh-CN" altLang="en-US"/>
          </a:p>
        </p:txBody>
      </p:sp>
      <p:sp>
        <p:nvSpPr>
          <p:cNvPr id="5" name="页脚占位符 4"/>
          <p:cNvSpPr>
            <a:spLocks noGrp="1"/>
          </p:cNvSpPr>
          <p:nvPr>
            <p:ph type="ftr" sz="quarter" idx="11"/>
          </p:nvPr>
        </p:nvSpPr>
        <p:spPr>
          <a:xfrm>
            <a:off x="4165363" y="6356746"/>
            <a:ext cx="3861276" cy="365780"/>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737174" y="6356746"/>
            <a:ext cx="2845151" cy="365780"/>
          </a:xfrm>
          <a:prstGeom prst="rect">
            <a:avLst/>
          </a:prstGeom>
        </p:spPr>
        <p:txBody>
          <a:bodyPr/>
          <a:lstStyle>
            <a:lvl1pPr>
              <a:defRPr/>
            </a:lvl1pPr>
          </a:lstStyle>
          <a:p>
            <a:fld id="{5A80EFF5-4C64-44AF-903C-4654B01C43E2}" type="slidenum">
              <a:rPr lang="zh-CN" altLang="en-US"/>
              <a:pPr/>
              <a:t>‹#›</a:t>
            </a:fld>
            <a:endParaRPr lang="zh-CN" altLang="en-US"/>
          </a:p>
        </p:txBody>
      </p:sp>
    </p:spTree>
    <p:extLst>
      <p:ext uri="{BB962C8B-B14F-4D97-AF65-F5344CB8AC3E}">
        <p14:creationId xmlns:p14="http://schemas.microsoft.com/office/powerpoint/2010/main" val="2426405209"/>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userDrawn="1"/>
        </p:nvPicPr>
        <p:blipFill>
          <a:blip r:embed="rId3"/>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6" name="图片 5"/>
          <p:cNvPicPr>
            <a:picLocks noChangeAspect="1"/>
          </p:cNvPicPr>
          <p:nvPr userDrawn="1"/>
        </p:nvPicPr>
        <p:blipFill>
          <a:blip r:embed="rId4"/>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pic>
        <p:nvPicPr>
          <p:cNvPr id="10" name="图片 9"/>
          <p:cNvPicPr>
            <a:picLocks noChangeAspect="1"/>
          </p:cNvPicPr>
          <p:nvPr userDrawn="1"/>
        </p:nvPicPr>
        <p:blipFill>
          <a:blip r:embed="rId4"/>
          <a:srcRect t="62945"/>
          <a:stretch>
            <a:fillRect/>
          </a:stretch>
        </p:blipFill>
        <p:spPr>
          <a:xfrm rot="10800000">
            <a:off x="9965586" y="5995046"/>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7" name="直接连接符 16"/>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flipH="1">
            <a:off x="0" y="780260"/>
            <a:ext cx="5724000" cy="78378"/>
            <a:chOff x="6911145" y="6507480"/>
            <a:chExt cx="4984946" cy="78378"/>
          </a:xfrm>
        </p:grpSpPr>
        <p:sp>
          <p:nvSpPr>
            <p:cNvPr id="19" name="任意多边形 1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grpSp>
      <p:sp>
        <p:nvSpPr>
          <p:cNvPr id="25" name="文本框 24"/>
          <p:cNvSpPr txBox="1"/>
          <p:nvPr userDrawn="1"/>
        </p:nvSpPr>
        <p:spPr>
          <a:xfrm>
            <a:off x="215842" y="179921"/>
            <a:ext cx="3038346" cy="523220"/>
          </a:xfrm>
          <a:prstGeom prst="rect">
            <a:avLst/>
          </a:prstGeom>
          <a:noFill/>
        </p:spPr>
        <p:txBody>
          <a:bodyPr wrap="square" rtlCol="0">
            <a:spAutoFit/>
          </a:bodyPr>
          <a:lstStyle/>
          <a:p>
            <a:pPr algn="ct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rPr>
              <a:t>大数据分析的概念</a:t>
            </a:r>
            <a:endParaRPr lang="en-US" altLang="zh-CN"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endParaRPr>
          </a:p>
        </p:txBody>
      </p:sp>
      <p:pic>
        <p:nvPicPr>
          <p:cNvPr id="26" name="图片 25">
            <a:extLst>
              <a:ext uri="{FF2B5EF4-FFF2-40B4-BE49-F238E27FC236}">
                <a16:creationId xmlns:a16="http://schemas.microsoft.com/office/drawing/2014/main" id="{E7AE73DE-7CD4-47A7-8C90-4483ECCBD53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
        <p:nvSpPr>
          <p:cNvPr id="27"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1" name="直接连接符 10"/>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flipH="1">
            <a:off x="0" y="780260"/>
            <a:ext cx="5724000" cy="78378"/>
            <a:chOff x="6911145" y="6507480"/>
            <a:chExt cx="4984946" cy="78378"/>
          </a:xfrm>
        </p:grpSpPr>
        <p:sp>
          <p:nvSpPr>
            <p:cNvPr id="13" name="任意多边形 12"/>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grpSp>
      <p:sp>
        <p:nvSpPr>
          <p:cNvPr id="25" name="文本框 24"/>
          <p:cNvSpPr txBox="1"/>
          <p:nvPr userDrawn="1"/>
        </p:nvSpPr>
        <p:spPr>
          <a:xfrm>
            <a:off x="215842" y="179921"/>
            <a:ext cx="475957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rPr>
              <a:t>大数据分析的产生与发展</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endParaRPr>
          </a:p>
        </p:txBody>
      </p:sp>
      <p:pic>
        <p:nvPicPr>
          <p:cNvPr id="26" name="图片 25">
            <a:extLst>
              <a:ext uri="{FF2B5EF4-FFF2-40B4-BE49-F238E27FC236}">
                <a16:creationId xmlns:a16="http://schemas.microsoft.com/office/drawing/2014/main" id="{E7AE73DE-7CD4-47A7-8C90-4483ECCBD53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
        <p:nvSpPr>
          <p:cNvPr id="27"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6" name="直接连接符 15"/>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flipH="1">
            <a:off x="0" y="780260"/>
            <a:ext cx="5724000" cy="78378"/>
            <a:chOff x="6911145" y="6507480"/>
            <a:chExt cx="4984946" cy="78378"/>
          </a:xfrm>
        </p:grpSpPr>
        <p:sp>
          <p:nvSpPr>
            <p:cNvPr id="19" name="任意多边形 1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grpSp>
      <p:sp>
        <p:nvSpPr>
          <p:cNvPr id="25" name="文本框 24"/>
          <p:cNvSpPr txBox="1"/>
          <p:nvPr userDrawn="1"/>
        </p:nvSpPr>
        <p:spPr>
          <a:xfrm>
            <a:off x="215841" y="179921"/>
            <a:ext cx="376686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rPr>
              <a:t>大数据分析的应用场景</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endParaRPr>
          </a:p>
        </p:txBody>
      </p:sp>
      <p:pic>
        <p:nvPicPr>
          <p:cNvPr id="26" name="图片 25">
            <a:extLst>
              <a:ext uri="{FF2B5EF4-FFF2-40B4-BE49-F238E27FC236}">
                <a16:creationId xmlns:a16="http://schemas.microsoft.com/office/drawing/2014/main" id="{E7AE73DE-7CD4-47A7-8C90-4483ECCBD53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6" name="直接连接符 15"/>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flipH="1">
            <a:off x="0" y="780260"/>
            <a:ext cx="5724000" cy="78378"/>
            <a:chOff x="6911145" y="6507480"/>
            <a:chExt cx="4984946" cy="78378"/>
          </a:xfrm>
        </p:grpSpPr>
        <p:sp>
          <p:nvSpPr>
            <p:cNvPr id="19" name="任意多边形 1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grpSp>
      <p:pic>
        <p:nvPicPr>
          <p:cNvPr id="26" name="图片 25">
            <a:extLst>
              <a:ext uri="{FF2B5EF4-FFF2-40B4-BE49-F238E27FC236}">
                <a16:creationId xmlns:a16="http://schemas.microsoft.com/office/drawing/2014/main" id="{E7AE73DE-7CD4-47A7-8C90-4483ECCBD53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Tree>
    <p:extLst>
      <p:ext uri="{BB962C8B-B14F-4D97-AF65-F5344CB8AC3E}">
        <p14:creationId xmlns:p14="http://schemas.microsoft.com/office/powerpoint/2010/main" val="126270688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p:cNvSpPr txBox="1"/>
          <p:nvPr userDrawn="1"/>
        </p:nvSpPr>
        <p:spPr>
          <a:xfrm>
            <a:off x="5166360" y="147102"/>
            <a:ext cx="1859280" cy="584775"/>
          </a:xfrm>
          <a:prstGeom prst="rect">
            <a:avLst/>
          </a:prstGeom>
          <a:noFill/>
        </p:spPr>
        <p:txBody>
          <a:bodyPr wrap="square" rtlCol="0">
            <a:spAutoFit/>
          </a:bodyPr>
          <a:lstStyle/>
          <a:p>
            <a:r>
              <a:rPr lang="zh-CN" altLang="en-US" sz="3200" dirty="0">
                <a:solidFill>
                  <a:schemeClr val="bg1"/>
                </a:solidFill>
                <a:latin typeface="印品黑体" panose="00000500000000000000" pitchFamily="2" charset="-122"/>
                <a:ea typeface="印品黑体" panose="00000500000000000000" pitchFamily="2" charset="-122"/>
              </a:rPr>
              <a:t>预防措施</a:t>
            </a:r>
          </a:p>
        </p:txBody>
      </p:sp>
      <p:sp>
        <p:nvSpPr>
          <p:cNvPr id="10" name="椭圆 9"/>
          <p:cNvSpPr/>
          <p:nvPr userDrawn="1"/>
        </p:nvSpPr>
        <p:spPr>
          <a:xfrm>
            <a:off x="6265714" y="730057"/>
            <a:ext cx="99469" cy="99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5983599" y="74921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nvSpPr>
        <p:spPr>
          <a:xfrm>
            <a:off x="6133324" y="74921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5816538" y="74739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9"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7.xml"/><Relationship Id="rId16"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Layout" Target="../diagrams/layout1.xml"/><Relationship Id="rId7" Type="http://schemas.openxmlformats.org/officeDocument/2006/relationships/image" Target="../media/image13.jpe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6.png"/><Relationship Id="rId4" Type="http://schemas.openxmlformats.org/officeDocument/2006/relationships/diagramQuickStyle" Target="../diagrams/quickStyle1.xml"/><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原创设计师QQ69613753    _4"/>
          <p:cNvCxnSpPr/>
          <p:nvPr/>
        </p:nvCxnSpPr>
        <p:spPr>
          <a:xfrm>
            <a:off x="2859618" y="2932373"/>
            <a:ext cx="6903279" cy="0"/>
          </a:xfrm>
          <a:prstGeom prst="line">
            <a:avLst/>
          </a:prstGeom>
          <a:ln w="25400">
            <a:gradFill>
              <a:gsLst>
                <a:gs pos="71000">
                  <a:srgbClr val="B6C6DD"/>
                </a:gs>
                <a:gs pos="0">
                  <a:schemeClr val="bg1">
                    <a:alpha val="0"/>
                  </a:schemeClr>
                </a:gs>
                <a:gs pos="100000">
                  <a:srgbClr val="425C8F">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肘形连接符 5"/>
          <p:cNvCxnSpPr/>
          <p:nvPr/>
        </p:nvCxnSpPr>
        <p:spPr>
          <a:xfrm rot="16200000" flipH="1" flipV="1">
            <a:off x="3345335" y="1171543"/>
            <a:ext cx="1508105" cy="2013554"/>
          </a:xfrm>
          <a:prstGeom prst="bentConnector4">
            <a:avLst>
              <a:gd name="adj1" fmla="val -38005"/>
              <a:gd name="adj2" fmla="val 112041"/>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347773" y="3104969"/>
            <a:ext cx="5554436" cy="707886"/>
          </a:xfrm>
          <a:prstGeom prst="rect">
            <a:avLst/>
          </a:prstGeom>
          <a:noFill/>
        </p:spPr>
        <p:txBody>
          <a:bodyPr wrap="square" rtlCol="0">
            <a:spAutoFit/>
          </a:bodyPr>
          <a:lstStyle/>
          <a:p>
            <a:r>
              <a:rPr lang="en-US" altLang="zh-CN" sz="4000" spc="300" dirty="0">
                <a:gradFill flip="none" rotWithShape="1">
                  <a:gsLst>
                    <a:gs pos="60000">
                      <a:srgbClr val="B6C6DD"/>
                    </a:gs>
                    <a:gs pos="23000">
                      <a:schemeClr val="bg1"/>
                    </a:gs>
                    <a:gs pos="100000">
                      <a:srgbClr val="61D6FE"/>
                    </a:gs>
                  </a:gsLst>
                  <a:lin ang="2700000" scaled="1"/>
                  <a:tileRect/>
                </a:gradFill>
                <a:cs typeface="+mn-ea"/>
              </a:rPr>
              <a:t>     </a:t>
            </a:r>
            <a:r>
              <a:rPr lang="zh-CN" altLang="en-US" sz="4000" spc="300" dirty="0">
                <a:gradFill flip="none" rotWithShape="1">
                  <a:gsLst>
                    <a:gs pos="60000">
                      <a:srgbClr val="B6C6DD"/>
                    </a:gs>
                    <a:gs pos="23000">
                      <a:schemeClr val="bg1"/>
                    </a:gs>
                    <a:gs pos="100000">
                      <a:srgbClr val="61D6FE"/>
                    </a:gs>
                  </a:gsLst>
                  <a:lin ang="2700000" scaled="1"/>
                  <a:tileRect/>
                </a:gradFill>
                <a:cs typeface="+mn-ea"/>
              </a:rPr>
              <a:t>大数据分析概述</a:t>
            </a:r>
            <a:endParaRPr lang="zh-CN" altLang="en-US" sz="4000" spc="300" dirty="0">
              <a:gradFill flip="none" rotWithShape="1">
                <a:gsLst>
                  <a:gs pos="60000">
                    <a:srgbClr val="B6C6DD"/>
                  </a:gs>
                  <a:gs pos="23000">
                    <a:schemeClr val="bg1"/>
                  </a:gs>
                  <a:gs pos="100000">
                    <a:srgbClr val="61D6FE"/>
                  </a:gs>
                </a:gsLst>
                <a:lin ang="2700000" scaled="1"/>
                <a:tileRect/>
              </a:gradFill>
              <a:cs typeface="+mn-ea"/>
              <a:sym typeface="+mn-lt"/>
            </a:endParaRPr>
          </a:p>
        </p:txBody>
      </p:sp>
      <p:sp>
        <p:nvSpPr>
          <p:cNvPr id="15" name="矩形 9"/>
          <p:cNvSpPr>
            <a:spLocks noChangeArrowheads="1"/>
          </p:cNvSpPr>
          <p:nvPr/>
        </p:nvSpPr>
        <p:spPr bwMode="auto">
          <a:xfrm>
            <a:off x="3054169" y="3980756"/>
            <a:ext cx="504551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a:buNone/>
            </a:pPr>
            <a:r>
              <a:rPr lang="zh-CN" altLang="en-US" sz="3600" spc="300" dirty="0">
                <a:solidFill>
                  <a:schemeClr val="bg1"/>
                </a:solidFill>
                <a:latin typeface="+mn-lt"/>
                <a:ea typeface="+mn-ea"/>
                <a:cs typeface="+mn-ea"/>
              </a:rPr>
              <a:t>大数据分析流程</a:t>
            </a:r>
            <a:endParaRPr lang="en-US" altLang="zh-CN" sz="3600" spc="300" dirty="0">
              <a:solidFill>
                <a:schemeClr val="bg1"/>
              </a:solidFill>
              <a:latin typeface="+mn-lt"/>
              <a:ea typeface="+mn-ea"/>
              <a:cs typeface="+mn-ea"/>
            </a:endParaRPr>
          </a:p>
        </p:txBody>
      </p:sp>
      <p:grpSp>
        <p:nvGrpSpPr>
          <p:cNvPr id="13" name="组合 12"/>
          <p:cNvGrpSpPr/>
          <p:nvPr/>
        </p:nvGrpSpPr>
        <p:grpSpPr>
          <a:xfrm>
            <a:off x="1233744" y="967362"/>
            <a:ext cx="651293" cy="125563"/>
            <a:chOff x="733126" y="1096774"/>
            <a:chExt cx="1573211" cy="303301"/>
          </a:xfrm>
          <a:solidFill>
            <a:srgbClr val="00B4EB">
              <a:alpha val="40000"/>
            </a:srgbClr>
          </a:solidFill>
        </p:grpSpPr>
        <p:sp>
          <p:nvSpPr>
            <p:cNvPr id="19" name="平行四边形 18"/>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平行四边形 19"/>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平行四边形 20"/>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2" name="Freeform 64"/>
          <p:cNvSpPr/>
          <p:nvPr/>
        </p:nvSpPr>
        <p:spPr bwMode="auto">
          <a:xfrm rot="5400000">
            <a:off x="2623517" y="-1028257"/>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ln>
        </p:spPr>
        <p:txBody>
          <a:bodyPr vert="horz" wrap="square" lIns="91440" tIns="45720" rIns="91440" bIns="45720" numCol="1" anchor="t" anchorCtr="0" compatLnSpc="1"/>
          <a:lstStyle/>
          <a:p>
            <a:endParaRPr lang="zh-CN" altLang="en-US" dirty="0">
              <a:cs typeface="+mn-ea"/>
              <a:sym typeface="+mn-lt"/>
            </a:endParaRPr>
          </a:p>
        </p:txBody>
      </p:sp>
      <p:grpSp>
        <p:nvGrpSpPr>
          <p:cNvPr id="23" name="组合 22"/>
          <p:cNvGrpSpPr/>
          <p:nvPr/>
        </p:nvGrpSpPr>
        <p:grpSpPr>
          <a:xfrm>
            <a:off x="89271" y="182820"/>
            <a:ext cx="939832" cy="951905"/>
            <a:chOff x="3983038" y="1357313"/>
            <a:chExt cx="4078288" cy="4130675"/>
          </a:xfrm>
          <a:solidFill>
            <a:srgbClr val="00CCFF">
              <a:alpha val="20000"/>
            </a:srgbClr>
          </a:solidFill>
        </p:grpSpPr>
        <p:sp>
          <p:nvSpPr>
            <p:cNvPr id="24"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5"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75" name="组合 74"/>
          <p:cNvGrpSpPr/>
          <p:nvPr/>
        </p:nvGrpSpPr>
        <p:grpSpPr>
          <a:xfrm>
            <a:off x="106992" y="5910652"/>
            <a:ext cx="1547284" cy="303301"/>
            <a:chOff x="79805" y="5731894"/>
            <a:chExt cx="1547284" cy="303301"/>
          </a:xfrm>
          <a:solidFill>
            <a:srgbClr val="00B4EB">
              <a:alpha val="40000"/>
            </a:srgbClr>
          </a:solidFill>
        </p:grpSpPr>
        <p:sp>
          <p:nvSpPr>
            <p:cNvPr id="76" name="平行四边形 75"/>
            <p:cNvSpPr/>
            <p:nvPr/>
          </p:nvSpPr>
          <p:spPr>
            <a:xfrm rot="10800000" flipH="1">
              <a:off x="79805"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平行四边形 76"/>
            <p:cNvSpPr/>
            <p:nvPr/>
          </p:nvSpPr>
          <p:spPr>
            <a:xfrm rot="10800000" flipH="1">
              <a:off x="564693" y="5731894"/>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平行四边形 77"/>
            <p:cNvSpPr/>
            <p:nvPr/>
          </p:nvSpPr>
          <p:spPr>
            <a:xfrm rot="10800000" flipH="1">
              <a:off x="1036181"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9" name="组合 78"/>
          <p:cNvGrpSpPr/>
          <p:nvPr/>
        </p:nvGrpSpPr>
        <p:grpSpPr>
          <a:xfrm>
            <a:off x="108937" y="6383107"/>
            <a:ext cx="3667020" cy="118667"/>
            <a:chOff x="144854" y="6541267"/>
            <a:chExt cx="3667020" cy="118667"/>
          </a:xfrm>
        </p:grpSpPr>
        <p:cxnSp>
          <p:nvCxnSpPr>
            <p:cNvPr id="80" name="直接连接符 79"/>
            <p:cNvCxnSpPr/>
            <p:nvPr/>
          </p:nvCxnSpPr>
          <p:spPr>
            <a:xfrm>
              <a:off x="144854" y="6541267"/>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44854" y="6659934"/>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1665262" y="1352550"/>
            <a:ext cx="293835" cy="4330700"/>
            <a:chOff x="11665262" y="1352550"/>
            <a:chExt cx="293835" cy="4330700"/>
          </a:xfrm>
        </p:grpSpPr>
        <p:cxnSp>
          <p:nvCxnSpPr>
            <p:cNvPr id="114" name="直接连接符 113"/>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9" name="椭圆 118"/>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0" name="椭圆 119"/>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1" name="组合 120"/>
          <p:cNvGrpSpPr/>
          <p:nvPr/>
        </p:nvGrpSpPr>
        <p:grpSpPr>
          <a:xfrm>
            <a:off x="224324" y="1255748"/>
            <a:ext cx="293835" cy="4330700"/>
            <a:chOff x="11665262" y="1352550"/>
            <a:chExt cx="293835" cy="4330700"/>
          </a:xfrm>
        </p:grpSpPr>
        <p:cxnSp>
          <p:nvCxnSpPr>
            <p:cNvPr id="122" name="直接连接符 121"/>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23" name="椭圆 122"/>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椭圆 123"/>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5" name="椭圆 124"/>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6" name="椭圆 125"/>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7" name="椭圆 126"/>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8" name="椭圆 127"/>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9" name="组合 128"/>
          <p:cNvGrpSpPr/>
          <p:nvPr/>
        </p:nvGrpSpPr>
        <p:grpSpPr>
          <a:xfrm>
            <a:off x="10778399" y="6033820"/>
            <a:ext cx="1111148" cy="799036"/>
            <a:chOff x="6625889" y="4936390"/>
            <a:chExt cx="1955323" cy="1406090"/>
          </a:xfrm>
        </p:grpSpPr>
        <p:grpSp>
          <p:nvGrpSpPr>
            <p:cNvPr id="130" name="组合 129"/>
            <p:cNvGrpSpPr/>
            <p:nvPr/>
          </p:nvGrpSpPr>
          <p:grpSpPr>
            <a:xfrm rot="17870839">
              <a:off x="7267032" y="5028299"/>
              <a:ext cx="1166986" cy="1461375"/>
              <a:chOff x="4753812" y="4644560"/>
              <a:chExt cx="1684346" cy="2109246"/>
            </a:xfrm>
          </p:grpSpPr>
          <p:grpSp>
            <p:nvGrpSpPr>
              <p:cNvPr id="132" name="组合 131"/>
              <p:cNvGrpSpPr/>
              <p:nvPr/>
            </p:nvGrpSpPr>
            <p:grpSpPr>
              <a:xfrm rot="21002170">
                <a:off x="4753812" y="4644560"/>
                <a:ext cx="1221345" cy="1373597"/>
                <a:chOff x="4639167" y="2004440"/>
                <a:chExt cx="4279322" cy="4812781"/>
              </a:xfrm>
            </p:grpSpPr>
            <p:sp>
              <p:nvSpPr>
                <p:cNvPr id="135" name="六边形 134"/>
                <p:cNvSpPr/>
                <p:nvPr/>
              </p:nvSpPr>
              <p:spPr>
                <a:xfrm rot="18414853">
                  <a:off x="4463395" y="3114179"/>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六边形 135"/>
                <p:cNvSpPr/>
                <p:nvPr/>
              </p:nvSpPr>
              <p:spPr>
                <a:xfrm rot="18414853">
                  <a:off x="6545570" y="2180213"/>
                  <a:ext cx="2548691" cy="2197146"/>
                </a:xfrm>
                <a:prstGeom prst="hexagon">
                  <a:avLst/>
                </a:prstGeom>
                <a:solidFill>
                  <a:srgbClr val="00CCFF">
                    <a:alpha val="6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7" name="六边形 136"/>
                <p:cNvSpPr/>
                <p:nvPr/>
              </p:nvSpPr>
              <p:spPr>
                <a:xfrm rot="18414853">
                  <a:off x="6211902" y="4444302"/>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3" name="六边形 132"/>
              <p:cNvSpPr/>
              <p:nvPr/>
            </p:nvSpPr>
            <p:spPr>
              <a:xfrm>
                <a:off x="5312636" y="5943864"/>
                <a:ext cx="629705" cy="542849"/>
              </a:xfrm>
              <a:prstGeom prst="hexagon">
                <a:avLst/>
              </a:prstGeom>
              <a:solidFill>
                <a:srgbClr val="00CCFF">
                  <a:alpha val="5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4" name="六边形 133"/>
              <p:cNvSpPr/>
              <p:nvPr/>
            </p:nvSpPr>
            <p:spPr>
              <a:xfrm>
                <a:off x="5808453" y="6210957"/>
                <a:ext cx="629705" cy="542849"/>
              </a:xfrm>
              <a:prstGeom prst="hexagon">
                <a:avLst/>
              </a:prstGeom>
              <a:solidFill>
                <a:srgbClr val="00CCFF">
                  <a:alpha val="1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31" name="六边形 130"/>
            <p:cNvSpPr/>
            <p:nvPr/>
          </p:nvSpPr>
          <p:spPr>
            <a:xfrm>
              <a:off x="6625889" y="4936390"/>
              <a:ext cx="659731" cy="568733"/>
            </a:xfrm>
            <a:prstGeom prst="hexagon">
              <a:avLst>
                <a:gd name="adj" fmla="val 25508"/>
                <a:gd name="vf" fmla="val 115470"/>
              </a:avLst>
            </a:prstGeom>
            <a:no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8" name="组合 137"/>
          <p:cNvGrpSpPr/>
          <p:nvPr/>
        </p:nvGrpSpPr>
        <p:grpSpPr>
          <a:xfrm rot="16200000" flipV="1">
            <a:off x="9360573" y="4465527"/>
            <a:ext cx="717333" cy="3856608"/>
            <a:chOff x="5691188" y="-3629025"/>
            <a:chExt cx="1685925" cy="8843963"/>
          </a:xfrm>
          <a:solidFill>
            <a:srgbClr val="00CCFF">
              <a:alpha val="20000"/>
            </a:srgbClr>
          </a:solidFill>
        </p:grpSpPr>
        <p:sp>
          <p:nvSpPr>
            <p:cNvPr id="139" name="Freeform 27"/>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8"/>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1" name="Freeform 29"/>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30"/>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32"/>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33"/>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34"/>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35"/>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36"/>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37"/>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38"/>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0" name="Freeform 39"/>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1" name="Freeform 86"/>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2" name="Freeform 92"/>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3" name="Freeform 93"/>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94"/>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96"/>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6" name="Freeform 97"/>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7" name="Freeform 98"/>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158" name="Freeform 284"/>
          <p:cNvSpPr/>
          <p:nvPr/>
        </p:nvSpPr>
        <p:spPr bwMode="auto">
          <a:xfrm rot="7851615">
            <a:off x="8647969" y="-313846"/>
            <a:ext cx="2129258" cy="2484987"/>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 name="connsiteX0" fmla="*/ 245 w 10000"/>
              <a:gd name="connsiteY0" fmla="*/ 0 h 10000"/>
              <a:gd name="connsiteX1" fmla="*/ 0 w 10000"/>
              <a:gd name="connsiteY1" fmla="*/ 139 h 10000"/>
              <a:gd name="connsiteX2" fmla="*/ 82 w 10000"/>
              <a:gd name="connsiteY2" fmla="*/ 165 h 10000"/>
              <a:gd name="connsiteX3" fmla="*/ 265 w 10000"/>
              <a:gd name="connsiteY3" fmla="*/ 51 h 10000"/>
              <a:gd name="connsiteX4" fmla="*/ 837 w 10000"/>
              <a:gd name="connsiteY4" fmla="*/ 51 h 10000"/>
              <a:gd name="connsiteX5" fmla="*/ 1714 w 10000"/>
              <a:gd name="connsiteY5" fmla="*/ 596 h 10000"/>
              <a:gd name="connsiteX6" fmla="*/ 2633 w 10000"/>
              <a:gd name="connsiteY6" fmla="*/ 596 h 10000"/>
              <a:gd name="connsiteX7" fmla="*/ 6551 w 10000"/>
              <a:gd name="connsiteY7" fmla="*/ 3029 h 10000"/>
              <a:gd name="connsiteX8" fmla="*/ 6531 w 10000"/>
              <a:gd name="connsiteY8" fmla="*/ 4094 h 10000"/>
              <a:gd name="connsiteX9" fmla="*/ 9918 w 10000"/>
              <a:gd name="connsiteY9" fmla="*/ 6185 h 10000"/>
              <a:gd name="connsiteX10" fmla="*/ 9918 w 10000"/>
              <a:gd name="connsiteY10" fmla="*/ 10000 h 10000"/>
              <a:gd name="connsiteX11" fmla="*/ 10000 w 10000"/>
              <a:gd name="connsiteY11" fmla="*/ 6172 h 10000"/>
              <a:gd name="connsiteX12" fmla="*/ 6612 w 10000"/>
              <a:gd name="connsiteY12" fmla="*/ 4068 h 10000"/>
              <a:gd name="connsiteX13" fmla="*/ 6633 w 10000"/>
              <a:gd name="connsiteY13" fmla="*/ 3004 h 10000"/>
              <a:gd name="connsiteX14" fmla="*/ 2673 w 10000"/>
              <a:gd name="connsiteY14" fmla="*/ 545 h 10000"/>
              <a:gd name="connsiteX15" fmla="*/ 1755 w 10000"/>
              <a:gd name="connsiteY15" fmla="*/ 545 h 10000"/>
              <a:gd name="connsiteX16" fmla="*/ 878 w 10000"/>
              <a:gd name="connsiteY16" fmla="*/ 0 h 10000"/>
              <a:gd name="connsiteX17" fmla="*/ 245 w 10000"/>
              <a:gd name="connsiteY17" fmla="*/ 0 h 10000"/>
              <a:gd name="connsiteX0-1" fmla="*/ 245 w 15172"/>
              <a:gd name="connsiteY0-2" fmla="*/ 0 h 9526"/>
              <a:gd name="connsiteX1-3" fmla="*/ 0 w 15172"/>
              <a:gd name="connsiteY1-4" fmla="*/ 139 h 9526"/>
              <a:gd name="connsiteX2-5" fmla="*/ 82 w 15172"/>
              <a:gd name="connsiteY2-6" fmla="*/ 165 h 9526"/>
              <a:gd name="connsiteX3-7" fmla="*/ 265 w 15172"/>
              <a:gd name="connsiteY3-8" fmla="*/ 51 h 9526"/>
              <a:gd name="connsiteX4-9" fmla="*/ 837 w 15172"/>
              <a:gd name="connsiteY4-10" fmla="*/ 51 h 9526"/>
              <a:gd name="connsiteX5-11" fmla="*/ 1714 w 15172"/>
              <a:gd name="connsiteY5-12" fmla="*/ 596 h 9526"/>
              <a:gd name="connsiteX6-13" fmla="*/ 2633 w 15172"/>
              <a:gd name="connsiteY6-14" fmla="*/ 596 h 9526"/>
              <a:gd name="connsiteX7-15" fmla="*/ 6551 w 15172"/>
              <a:gd name="connsiteY7-16" fmla="*/ 3029 h 9526"/>
              <a:gd name="connsiteX8-17" fmla="*/ 6531 w 15172"/>
              <a:gd name="connsiteY8-18" fmla="*/ 4094 h 9526"/>
              <a:gd name="connsiteX9-19" fmla="*/ 9918 w 15172"/>
              <a:gd name="connsiteY9-20" fmla="*/ 6185 h 9526"/>
              <a:gd name="connsiteX10-21" fmla="*/ 15172 w 15172"/>
              <a:gd name="connsiteY10-22" fmla="*/ 9526 h 9526"/>
              <a:gd name="connsiteX11-23" fmla="*/ 10000 w 15172"/>
              <a:gd name="connsiteY11-24" fmla="*/ 6172 h 9526"/>
              <a:gd name="connsiteX12-25" fmla="*/ 6612 w 15172"/>
              <a:gd name="connsiteY12-26" fmla="*/ 4068 h 9526"/>
              <a:gd name="connsiteX13-27" fmla="*/ 6633 w 15172"/>
              <a:gd name="connsiteY13-28" fmla="*/ 3004 h 9526"/>
              <a:gd name="connsiteX14-29" fmla="*/ 2673 w 15172"/>
              <a:gd name="connsiteY14-30" fmla="*/ 545 h 9526"/>
              <a:gd name="connsiteX15-31" fmla="*/ 1755 w 15172"/>
              <a:gd name="connsiteY15-32" fmla="*/ 545 h 9526"/>
              <a:gd name="connsiteX16-33" fmla="*/ 878 w 15172"/>
              <a:gd name="connsiteY16-34" fmla="*/ 0 h 9526"/>
              <a:gd name="connsiteX17-35" fmla="*/ 245 w 15172"/>
              <a:gd name="connsiteY17-36" fmla="*/ 0 h 9526"/>
              <a:gd name="connsiteX0-37" fmla="*/ 161 w 10215"/>
              <a:gd name="connsiteY0-38" fmla="*/ 0 h 10251"/>
              <a:gd name="connsiteX1-39" fmla="*/ 0 w 10215"/>
              <a:gd name="connsiteY1-40" fmla="*/ 146 h 10251"/>
              <a:gd name="connsiteX2-41" fmla="*/ 54 w 10215"/>
              <a:gd name="connsiteY2-42" fmla="*/ 173 h 10251"/>
              <a:gd name="connsiteX3-43" fmla="*/ 175 w 10215"/>
              <a:gd name="connsiteY3-44" fmla="*/ 54 h 10251"/>
              <a:gd name="connsiteX4-45" fmla="*/ 552 w 10215"/>
              <a:gd name="connsiteY4-46" fmla="*/ 54 h 10251"/>
              <a:gd name="connsiteX5-47" fmla="*/ 1130 w 10215"/>
              <a:gd name="connsiteY5-48" fmla="*/ 626 h 10251"/>
              <a:gd name="connsiteX6-49" fmla="*/ 1735 w 10215"/>
              <a:gd name="connsiteY6-50" fmla="*/ 626 h 10251"/>
              <a:gd name="connsiteX7-51" fmla="*/ 4318 w 10215"/>
              <a:gd name="connsiteY7-52" fmla="*/ 3180 h 10251"/>
              <a:gd name="connsiteX8-53" fmla="*/ 4305 w 10215"/>
              <a:gd name="connsiteY8-54" fmla="*/ 4298 h 10251"/>
              <a:gd name="connsiteX9-55" fmla="*/ 6537 w 10215"/>
              <a:gd name="connsiteY9-56" fmla="*/ 6493 h 10251"/>
              <a:gd name="connsiteX10-57" fmla="*/ 10000 w 10215"/>
              <a:gd name="connsiteY10-58" fmla="*/ 10000 h 10251"/>
              <a:gd name="connsiteX11-59" fmla="*/ 6591 w 10215"/>
              <a:gd name="connsiteY11-60" fmla="*/ 6479 h 10251"/>
              <a:gd name="connsiteX12-61" fmla="*/ 4358 w 10215"/>
              <a:gd name="connsiteY12-62" fmla="*/ 4270 h 10251"/>
              <a:gd name="connsiteX13-63" fmla="*/ 4372 w 10215"/>
              <a:gd name="connsiteY13-64" fmla="*/ 3153 h 10251"/>
              <a:gd name="connsiteX14-65" fmla="*/ 1762 w 10215"/>
              <a:gd name="connsiteY14-66" fmla="*/ 572 h 10251"/>
              <a:gd name="connsiteX15-67" fmla="*/ 1157 w 10215"/>
              <a:gd name="connsiteY15-68" fmla="*/ 572 h 10251"/>
              <a:gd name="connsiteX16-69" fmla="*/ 579 w 10215"/>
              <a:gd name="connsiteY16-70" fmla="*/ 0 h 10251"/>
              <a:gd name="connsiteX17-71" fmla="*/ 161 w 10215"/>
              <a:gd name="connsiteY17-72" fmla="*/ 0 h 102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0215" h="10251">
                <a:moveTo>
                  <a:pt x="161" y="0"/>
                </a:moveTo>
                <a:lnTo>
                  <a:pt x="0" y="146"/>
                </a:lnTo>
                <a:cubicBezTo>
                  <a:pt x="27" y="160"/>
                  <a:pt x="40" y="160"/>
                  <a:pt x="54" y="173"/>
                </a:cubicBezTo>
                <a:cubicBezTo>
                  <a:pt x="94" y="133"/>
                  <a:pt x="135" y="94"/>
                  <a:pt x="175" y="54"/>
                </a:cubicBezTo>
                <a:lnTo>
                  <a:pt x="552" y="54"/>
                </a:lnTo>
                <a:lnTo>
                  <a:pt x="1130" y="626"/>
                </a:lnTo>
                <a:lnTo>
                  <a:pt x="1735" y="626"/>
                </a:lnTo>
                <a:lnTo>
                  <a:pt x="4318" y="3180"/>
                </a:lnTo>
                <a:cubicBezTo>
                  <a:pt x="4313" y="3552"/>
                  <a:pt x="4309" y="3925"/>
                  <a:pt x="4305" y="4298"/>
                </a:cubicBezTo>
                <a:lnTo>
                  <a:pt x="6537" y="6493"/>
                </a:lnTo>
                <a:cubicBezTo>
                  <a:pt x="7691" y="7662"/>
                  <a:pt x="11100" y="11220"/>
                  <a:pt x="10000" y="10000"/>
                </a:cubicBezTo>
                <a:cubicBezTo>
                  <a:pt x="8654" y="8506"/>
                  <a:pt x="7532" y="7434"/>
                  <a:pt x="6591" y="6479"/>
                </a:cubicBezTo>
                <a:cubicBezTo>
                  <a:pt x="5651" y="5524"/>
                  <a:pt x="5102" y="5006"/>
                  <a:pt x="4358" y="4270"/>
                </a:cubicBezTo>
                <a:cubicBezTo>
                  <a:pt x="4363" y="3898"/>
                  <a:pt x="4367" y="3526"/>
                  <a:pt x="4372" y="3153"/>
                </a:cubicBezTo>
                <a:lnTo>
                  <a:pt x="1762" y="572"/>
                </a:lnTo>
                <a:lnTo>
                  <a:pt x="1157" y="572"/>
                </a:lnTo>
                <a:lnTo>
                  <a:pt x="579" y="0"/>
                </a:lnTo>
                <a:lnTo>
                  <a:pt x="161" y="0"/>
                </a:lnTo>
              </a:path>
            </a:pathLst>
          </a:custGeom>
          <a:solidFill>
            <a:srgbClr val="00B4EB">
              <a:alpha val="20000"/>
            </a:srgbClr>
          </a:solidFill>
          <a:ln>
            <a:solidFill>
              <a:srgbClr val="00B4EB">
                <a:alpha val="20000"/>
              </a:srgbClr>
            </a:solidFill>
          </a:ln>
        </p:spPr>
        <p:txBody>
          <a:bodyPr vert="horz" wrap="square" lIns="91440" tIns="45720" rIns="91440" bIns="45720" numCol="1" anchor="t" anchorCtr="0" compatLnSpc="1"/>
          <a:lstStyle/>
          <a:p>
            <a:endParaRPr lang="zh-CN" altLang="en-US">
              <a:cs typeface="+mn-ea"/>
              <a:sym typeface="+mn-lt"/>
            </a:endParaRPr>
          </a:p>
        </p:txBody>
      </p:sp>
      <p:sp>
        <p:nvSpPr>
          <p:cNvPr id="162" name="Rectangle 5"/>
          <p:cNvSpPr>
            <a:spLocks noChangeArrowheads="1"/>
          </p:cNvSpPr>
          <p:nvPr/>
        </p:nvSpPr>
        <p:spPr bwMode="auto">
          <a:xfrm>
            <a:off x="8168105" y="672657"/>
            <a:ext cx="3088987"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i="0" u="none" strike="noStrike" cap="none" normalizeH="0" baseline="0" dirty="0">
                <a:ln>
                  <a:noFill/>
                </a:ln>
                <a:solidFill>
                  <a:srgbClr val="00B4EB"/>
                </a:solidFill>
                <a:effectLst/>
                <a:latin typeface="+mn-lt"/>
                <a:cs typeface="+mn-ea"/>
                <a:sym typeface="+mn-lt"/>
              </a:rPr>
              <a:t>10110110001010111000101110100111000110100</a:t>
            </a:r>
            <a:endParaRPr kumimoji="0" lang="zh-CN" altLang="zh-CN" sz="1200" i="0" u="none" strike="noStrike" cap="none" normalizeH="0" baseline="0" dirty="0">
              <a:ln>
                <a:noFill/>
              </a:ln>
              <a:solidFill>
                <a:srgbClr val="00B4EB"/>
              </a:solidFill>
              <a:effectLst/>
              <a:latin typeface="+mn-lt"/>
              <a:cs typeface="+mn-ea"/>
              <a:sym typeface="+mn-lt"/>
            </a:endParaRPr>
          </a:p>
        </p:txBody>
      </p:sp>
      <p:sp>
        <p:nvSpPr>
          <p:cNvPr id="163" name="矩形 162"/>
          <p:cNvSpPr/>
          <p:nvPr/>
        </p:nvSpPr>
        <p:spPr>
          <a:xfrm>
            <a:off x="8421961" y="492712"/>
            <a:ext cx="2779484"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4" name="矩形 163"/>
          <p:cNvSpPr/>
          <p:nvPr/>
        </p:nvSpPr>
        <p:spPr>
          <a:xfrm>
            <a:off x="10061435" y="339178"/>
            <a:ext cx="1142186"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5" name="矩形 164"/>
          <p:cNvSpPr/>
          <p:nvPr/>
        </p:nvSpPr>
        <p:spPr>
          <a:xfrm>
            <a:off x="9433579" y="184519"/>
            <a:ext cx="1770042"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66" name="Picture 10"/>
          <p:cNvPicPr>
            <a:picLocks noChangeAspect="1"/>
          </p:cNvPicPr>
          <p:nvPr/>
        </p:nvPicPr>
        <p:blipFill>
          <a:blip r:embed="rId2"/>
          <a:stretch>
            <a:fillRect/>
          </a:stretch>
        </p:blipFill>
        <p:spPr>
          <a:xfrm>
            <a:off x="89271" y="513066"/>
            <a:ext cx="993380" cy="740122"/>
          </a:xfrm>
          <a:prstGeom prst="rect">
            <a:avLst/>
          </a:prstGeom>
        </p:spPr>
      </p:pic>
      <p:pic>
        <p:nvPicPr>
          <p:cNvPr id="291" name="Picture 10"/>
          <p:cNvPicPr>
            <a:picLocks noChangeAspect="1"/>
          </p:cNvPicPr>
          <p:nvPr/>
        </p:nvPicPr>
        <p:blipFill>
          <a:blip r:embed="rId3">
            <a:grayscl/>
          </a:blip>
          <a:stretch>
            <a:fillRect/>
          </a:stretch>
        </p:blipFill>
        <p:spPr>
          <a:xfrm>
            <a:off x="434261" y="2522486"/>
            <a:ext cx="3287944" cy="3287944"/>
          </a:xfrm>
          <a:prstGeom prst="rect">
            <a:avLst/>
          </a:prstGeom>
        </p:spPr>
      </p:pic>
      <p:sp>
        <p:nvSpPr>
          <p:cNvPr id="168" name="TextBox 84">
            <a:extLst>
              <a:ext uri="{FF2B5EF4-FFF2-40B4-BE49-F238E27FC236}">
                <a16:creationId xmlns:a16="http://schemas.microsoft.com/office/drawing/2014/main" id="{504346C4-5B76-4805-B433-88C15E59CA06}"/>
              </a:ext>
            </a:extLst>
          </p:cNvPr>
          <p:cNvSpPr txBox="1"/>
          <p:nvPr/>
        </p:nvSpPr>
        <p:spPr>
          <a:xfrm>
            <a:off x="3205091" y="1653695"/>
            <a:ext cx="6277619" cy="1015663"/>
          </a:xfrm>
          <a:prstGeom prst="rect">
            <a:avLst/>
          </a:prstGeom>
          <a:noFill/>
          <a:ln>
            <a:noFill/>
          </a:ln>
        </p:spPr>
        <p:txBody>
          <a:bodyPr vert="horz"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600" b="1" spc="300" dirty="0">
                <a:solidFill>
                  <a:srgbClr val="FFFFFF"/>
                </a:solidFill>
                <a:cs typeface="+mn-ea"/>
                <a:sym typeface="+mn-lt"/>
              </a:rPr>
              <a:t>大数据分析处理</a:t>
            </a:r>
            <a:endParaRPr lang="zh-CN" altLang="en-US" sz="6000" spc="300" dirty="0">
              <a:solidFill>
                <a:srgbClr val="FFFFFF"/>
              </a:solidFill>
              <a:cs typeface="+mn-ea"/>
              <a:sym typeface="+mn-lt"/>
            </a:endParaRPr>
          </a:p>
        </p:txBody>
      </p:sp>
      <p:pic>
        <p:nvPicPr>
          <p:cNvPr id="169" name="图片 168">
            <a:extLst>
              <a:ext uri="{FF2B5EF4-FFF2-40B4-BE49-F238E27FC236}">
                <a16:creationId xmlns:a16="http://schemas.microsoft.com/office/drawing/2014/main" id="{0172F232-689C-4BA2-B576-DD74B58440B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1307768" y="51164"/>
            <a:ext cx="875125" cy="7429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1000"/>
                                        <p:tgtEl>
                                          <p:spTgt spid="11"/>
                                        </p:tgtEl>
                                      </p:cBhvr>
                                    </p:animEffect>
                                  </p:childTnLst>
                                </p:cTn>
                              </p:par>
                            </p:childTnLst>
                          </p:cTn>
                        </p:par>
                        <p:par>
                          <p:cTn id="8" fill="hold">
                            <p:stCondLst>
                              <p:cond delay="13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68"/>
                                        </p:tgtEl>
                                        <p:attrNameLst>
                                          <p:attrName>style.visibility</p:attrName>
                                        </p:attrNameLst>
                                      </p:cBhvr>
                                      <p:to>
                                        <p:strVal val="visible"/>
                                      </p:to>
                                    </p:set>
                                    <p:anim calcmode="lin" valueType="num">
                                      <p:cBhvr>
                                        <p:cTn id="11" dur="500" fill="hold"/>
                                        <p:tgtEl>
                                          <p:spTgt spid="16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68"/>
                                        </p:tgtEl>
                                        <p:attrNameLst>
                                          <p:attrName>ppt_y</p:attrName>
                                        </p:attrNameLst>
                                      </p:cBhvr>
                                      <p:tavLst>
                                        <p:tav tm="0">
                                          <p:val>
                                            <p:strVal val="#ppt_y"/>
                                          </p:val>
                                        </p:tav>
                                        <p:tav tm="100000">
                                          <p:val>
                                            <p:strVal val="#ppt_y"/>
                                          </p:val>
                                        </p:tav>
                                      </p:tavLst>
                                    </p:anim>
                                    <p:anim calcmode="lin" valueType="num">
                                      <p:cBhvr>
                                        <p:cTn id="13" dur="500" fill="hold"/>
                                        <p:tgtEl>
                                          <p:spTgt spid="16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6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68"/>
                                        </p:tgtEl>
                                      </p:cBhvr>
                                    </p:animEffect>
                                  </p:childTnLst>
                                </p:cTn>
                              </p:par>
                            </p:childTnLst>
                          </p:cTn>
                        </p:par>
                        <p:par>
                          <p:cTn id="16" fill="hold">
                            <p:stCondLst>
                              <p:cond delay="21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600"/>
                            </p:stCondLst>
                            <p:childTnLst>
                              <p:par>
                                <p:cTn id="21" presetID="42"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strVal val="#ppt_x"/>
                                          </p:val>
                                        </p:tav>
                                        <p:tav tm="100000">
                                          <p:val>
                                            <p:strVal val="#ppt_x"/>
                                          </p:val>
                                        </p:tav>
                                      </p:tavLst>
                                    </p:anim>
                                    <p:anim calcmode="lin" valueType="num">
                                      <p:cBhvr>
                                        <p:cTn id="25" dur="5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3100"/>
                            </p:stCondLst>
                            <p:childTnLst>
                              <p:par>
                                <p:cTn id="27" presetID="42"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anim calcmode="lin" valueType="num">
                                      <p:cBhvr>
                                        <p:cTn id="30" dur="500" fill="hold"/>
                                        <p:tgtEl>
                                          <p:spTgt spid="15"/>
                                        </p:tgtEl>
                                        <p:attrNameLst>
                                          <p:attrName>ppt_x</p:attrName>
                                        </p:attrNameLst>
                                      </p:cBhvr>
                                      <p:tavLst>
                                        <p:tav tm="0">
                                          <p:val>
                                            <p:strVal val="#ppt_x"/>
                                          </p:val>
                                        </p:tav>
                                        <p:tav tm="100000">
                                          <p:val>
                                            <p:strVal val="#ppt_x"/>
                                          </p:val>
                                        </p:tav>
                                      </p:tavLst>
                                    </p:anim>
                                    <p:anim calcmode="lin" valueType="num">
                                      <p:cBhvr>
                                        <p:cTn id="3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1304096" y="1549238"/>
            <a:ext cx="9583807" cy="1015663"/>
          </a:xfrm>
          <a:prstGeom prst="rect">
            <a:avLst/>
          </a:prstGeom>
          <a:noFill/>
        </p:spPr>
        <p:txBody>
          <a:bodyPr wrap="square" rtlCol="0">
            <a:spAutoFit/>
          </a:bodyPr>
          <a:lstStyle/>
          <a:p>
            <a:pPr indent="266700">
              <a:lnSpc>
                <a:spcPct val="150000"/>
              </a:lnSpc>
              <a:spcAft>
                <a:spcPts val="0"/>
              </a:spcAft>
            </a:pPr>
            <a:r>
              <a:rPr lang="en-US" altLang="zh-CN" sz="2000" dirty="0">
                <a:solidFill>
                  <a:schemeClr val="bg1"/>
                </a:solidFill>
                <a:latin typeface="微软雅黑" panose="020B0503020204020204" pitchFamily="34" charset="-122"/>
                <a:ea typeface="微软雅黑" panose="020B0503020204020204" pitchFamily="34" charset="-122"/>
                <a:cs typeface="Times New Roman" panose="02020603050405020304"/>
              </a:rPr>
              <a:t>   </a:t>
            </a:r>
            <a:r>
              <a:rPr lang="zh-CN" altLang="zh-CN" sz="2000" dirty="0">
                <a:solidFill>
                  <a:schemeClr val="bg1"/>
                </a:solidFill>
                <a:latin typeface="微软雅黑" panose="020B0503020204020204" pitchFamily="34" charset="-122"/>
                <a:ea typeface="微软雅黑" panose="020B0503020204020204" pitchFamily="34" charset="-122"/>
                <a:cs typeface="Times New Roman" panose="02020603050405020304"/>
              </a:rPr>
              <a:t>大数据预处理主要分为四个步骤：</a:t>
            </a:r>
            <a:r>
              <a:rPr lang="zh-CN" altLang="zh-CN" sz="2000" b="1" dirty="0">
                <a:solidFill>
                  <a:schemeClr val="bg1"/>
                </a:solidFill>
                <a:latin typeface="微软雅黑" panose="020B0503020204020204" pitchFamily="34" charset="-122"/>
                <a:ea typeface="微软雅黑" panose="020B0503020204020204" pitchFamily="34" charset="-122"/>
                <a:cs typeface="Times New Roman" panose="02020603050405020304"/>
              </a:rPr>
              <a:t>数据清洗，数据集成，数据规约和数据变换</a:t>
            </a:r>
            <a:r>
              <a:rPr lang="zh-CN" altLang="zh-CN" sz="2000" dirty="0">
                <a:solidFill>
                  <a:schemeClr val="bg1"/>
                </a:solidFill>
                <a:latin typeface="微软雅黑" panose="020B0503020204020204" pitchFamily="34" charset="-122"/>
                <a:ea typeface="微软雅黑" panose="020B0503020204020204" pitchFamily="34" charset="-122"/>
                <a:cs typeface="Times New Roman" panose="02020603050405020304"/>
              </a:rPr>
              <a:t>，它们需要分别完成自己的工作。</a:t>
            </a:r>
          </a:p>
        </p:txBody>
      </p:sp>
      <p:sp>
        <p:nvSpPr>
          <p:cNvPr id="6" name="文本框 5">
            <a:extLst>
              <a:ext uri="{FF2B5EF4-FFF2-40B4-BE49-F238E27FC236}">
                <a16:creationId xmlns:a16="http://schemas.microsoft.com/office/drawing/2014/main" id="{5C58FB6E-7DCF-482A-8F72-CA49A1DA25A2}"/>
              </a:ext>
            </a:extLst>
          </p:cNvPr>
          <p:cNvSpPr txBox="1"/>
          <p:nvPr/>
        </p:nvSpPr>
        <p:spPr>
          <a:xfrm>
            <a:off x="215841" y="179921"/>
            <a:ext cx="3766862" cy="954107"/>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大数据预处理技术 </a:t>
            </a: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pic>
        <p:nvPicPr>
          <p:cNvPr id="7" name="Picture 2">
            <a:extLst>
              <a:ext uri="{FF2B5EF4-FFF2-40B4-BE49-F238E27FC236}">
                <a16:creationId xmlns:a16="http://schemas.microsoft.com/office/drawing/2014/main" id="{DA95AADC-F80D-4BA3-AD40-E4B79B2A08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92" t="20744" r="4092" b="18944"/>
          <a:stretch/>
        </p:blipFill>
        <p:spPr bwMode="auto">
          <a:xfrm>
            <a:off x="1422941" y="3051313"/>
            <a:ext cx="9346118" cy="2029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wipe(left)">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43E368-0758-4A38-BA97-3E931F30E7DF}"/>
              </a:ext>
            </a:extLst>
          </p:cNvPr>
          <p:cNvSpPr txBox="1"/>
          <p:nvPr/>
        </p:nvSpPr>
        <p:spPr>
          <a:xfrm>
            <a:off x="981634" y="1463156"/>
            <a:ext cx="10394577" cy="1884618"/>
          </a:xfrm>
          <a:prstGeom prst="rect">
            <a:avLst/>
          </a:prstGeom>
          <a:noFill/>
        </p:spPr>
        <p:txBody>
          <a:bodyPr wrap="square" rtlCol="0">
            <a:spAutoFit/>
          </a:bodyPr>
          <a:lstStyle/>
          <a:p>
            <a:pPr marL="342900" indent="-342900" defTabSz="825500" fontAlgn="auto" hangingPunct="0">
              <a:lnSpc>
                <a:spcPct val="150000"/>
              </a:lnSpc>
              <a:spcBef>
                <a:spcPts val="0"/>
              </a:spcBef>
              <a:spcAft>
                <a:spcPts val="0"/>
              </a:spcAft>
              <a:buFont typeface="Wingdings" panose="05000000000000000000" pitchFamily="2" charset="2"/>
              <a:buChar char="l"/>
            </a:pPr>
            <a:r>
              <a:rPr lang="zh-CN" altLang="en-US" sz="2000" b="1" kern="0" dirty="0">
                <a:solidFill>
                  <a:srgbClr val="61D6FE"/>
                </a:solidFill>
                <a:latin typeface="微软雅黑" panose="020B0503020204020204" pitchFamily="34" charset="-122"/>
                <a:ea typeface="微软雅黑" panose="020B0503020204020204" pitchFamily="34" charset="-122"/>
                <a:sym typeface="Helvetica Light"/>
              </a:rPr>
              <a:t>数据清洗</a:t>
            </a:r>
            <a:r>
              <a:rPr lang="zh-CN" altLang="en-US" sz="2000" kern="0" dirty="0">
                <a:solidFill>
                  <a:schemeClr val="bg1"/>
                </a:solidFill>
                <a:latin typeface="微软雅黑" panose="020B0503020204020204" pitchFamily="34" charset="-122"/>
                <a:ea typeface="微软雅黑" panose="020B0503020204020204" pitchFamily="34" charset="-122"/>
                <a:sym typeface="Helvetica Light"/>
              </a:rPr>
              <a:t>是一项复杂且繁琐的工作，同时也是整个数据分析过程中最为重要的环节。数据清洗的目的在于提高数据质量，将</a:t>
            </a:r>
            <a:r>
              <a:rPr lang="zh-CN" altLang="en-US" sz="2000" b="1" kern="0" dirty="0">
                <a:solidFill>
                  <a:schemeClr val="bg1"/>
                </a:solidFill>
                <a:latin typeface="微软雅黑" panose="020B0503020204020204" pitchFamily="34" charset="-122"/>
                <a:ea typeface="微软雅黑" panose="020B0503020204020204" pitchFamily="34" charset="-122"/>
                <a:sym typeface="Helvetica Light"/>
              </a:rPr>
              <a:t>脏数据</a:t>
            </a:r>
            <a:r>
              <a:rPr lang="zh-CN" altLang="en-US" sz="2000" kern="0" dirty="0">
                <a:solidFill>
                  <a:schemeClr val="bg1"/>
                </a:solidFill>
                <a:latin typeface="微软雅黑" panose="020B0503020204020204" pitchFamily="34" charset="-122"/>
                <a:ea typeface="微软雅黑" panose="020B0503020204020204" pitchFamily="34" charset="-122"/>
                <a:sym typeface="Helvetica Light"/>
              </a:rPr>
              <a:t>清洗干净，使原数据具有完整性、唯一性、权威性、合法性、一致性等特点。</a:t>
            </a:r>
            <a:endParaRPr lang="en-US" altLang="zh-CN" sz="2000" kern="0" dirty="0">
              <a:solidFill>
                <a:schemeClr val="bg1"/>
              </a:solidFill>
              <a:latin typeface="微软雅黑" panose="020B0503020204020204" pitchFamily="34" charset="-122"/>
              <a:ea typeface="微软雅黑" panose="020B0503020204020204" pitchFamily="34" charset="-122"/>
              <a:sym typeface="Helvetica Light"/>
            </a:endParaRPr>
          </a:p>
          <a:p>
            <a:pPr marL="342900" indent="-342900" defTabSz="825500" fontAlgn="auto" hangingPunct="0">
              <a:lnSpc>
                <a:spcPct val="150000"/>
              </a:lnSpc>
              <a:spcBef>
                <a:spcPts val="0"/>
              </a:spcBef>
              <a:spcAft>
                <a:spcPts val="0"/>
              </a:spcAft>
              <a:buFont typeface="Wingdings" panose="05000000000000000000" pitchFamily="2" charset="2"/>
              <a:buChar char="l"/>
            </a:pPr>
            <a:r>
              <a:rPr lang="zh-CN" altLang="en-US" sz="2000" b="1" kern="0" dirty="0">
                <a:solidFill>
                  <a:schemeClr val="bg1"/>
                </a:solidFill>
                <a:latin typeface="微软雅黑" panose="020B0503020204020204" pitchFamily="34" charset="-122"/>
                <a:ea typeface="微软雅黑" panose="020B0503020204020204" pitchFamily="34" charset="-122"/>
                <a:sym typeface="Helvetica Light"/>
              </a:rPr>
              <a:t>脏数据</a:t>
            </a:r>
          </a:p>
        </p:txBody>
      </p:sp>
      <p:sp>
        <p:nvSpPr>
          <p:cNvPr id="5" name="文本框 4">
            <a:extLst>
              <a:ext uri="{FF2B5EF4-FFF2-40B4-BE49-F238E27FC236}">
                <a16:creationId xmlns:a16="http://schemas.microsoft.com/office/drawing/2014/main" id="{3B29F53D-F65E-4E40-8105-B9288084A4C7}"/>
              </a:ext>
            </a:extLst>
          </p:cNvPr>
          <p:cNvSpPr txBox="1"/>
          <p:nvPr/>
        </p:nvSpPr>
        <p:spPr>
          <a:xfrm>
            <a:off x="215841" y="179921"/>
            <a:ext cx="3766862" cy="1384995"/>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数据清洗</a:t>
            </a:r>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graphicFrame>
        <p:nvGraphicFramePr>
          <p:cNvPr id="6" name="图示 5">
            <a:extLst>
              <a:ext uri="{FF2B5EF4-FFF2-40B4-BE49-F238E27FC236}">
                <a16:creationId xmlns:a16="http://schemas.microsoft.com/office/drawing/2014/main" id="{77738105-A07B-44C7-88C6-BF8A82EB5D40}"/>
              </a:ext>
            </a:extLst>
          </p:cNvPr>
          <p:cNvGraphicFramePr/>
          <p:nvPr>
            <p:extLst>
              <p:ext uri="{D42A27DB-BD31-4B8C-83A1-F6EECF244321}">
                <p14:modId xmlns:p14="http://schemas.microsoft.com/office/powerpoint/2010/main" val="49932721"/>
              </p:ext>
            </p:extLst>
          </p:nvPr>
        </p:nvGraphicFramePr>
        <p:xfrm>
          <a:off x="2531384" y="3429000"/>
          <a:ext cx="6854662" cy="31678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94445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
                                            <p:graphicEl>
                                              <a:dgm id="{35AE53E0-C3D7-4186-819F-1684AEEE916A}"/>
                                            </p:graphicEl>
                                          </p:spTgt>
                                        </p:tgtEl>
                                        <p:attrNameLst>
                                          <p:attrName>style.visibility</p:attrName>
                                        </p:attrNameLst>
                                      </p:cBhvr>
                                      <p:to>
                                        <p:strVal val="visible"/>
                                      </p:to>
                                    </p:set>
                                    <p:animEffect transition="in" filter="fade">
                                      <p:cBhvr>
                                        <p:cTn id="17" dur="1000"/>
                                        <p:tgtEl>
                                          <p:spTgt spid="6">
                                            <p:graphicEl>
                                              <a:dgm id="{35AE53E0-C3D7-4186-819F-1684AEEE916A}"/>
                                            </p:graphicEl>
                                          </p:spTgt>
                                        </p:tgtEl>
                                      </p:cBhvr>
                                    </p:animEffect>
                                    <p:anim calcmode="lin" valueType="num">
                                      <p:cBhvr>
                                        <p:cTn id="18" dur="1000" fill="hold"/>
                                        <p:tgtEl>
                                          <p:spTgt spid="6">
                                            <p:graphicEl>
                                              <a:dgm id="{35AE53E0-C3D7-4186-819F-1684AEEE916A}"/>
                                            </p:graphicEl>
                                          </p:spTgt>
                                        </p:tgtEl>
                                        <p:attrNameLst>
                                          <p:attrName>ppt_x</p:attrName>
                                        </p:attrNameLst>
                                      </p:cBhvr>
                                      <p:tavLst>
                                        <p:tav tm="0">
                                          <p:val>
                                            <p:strVal val="#ppt_x"/>
                                          </p:val>
                                        </p:tav>
                                        <p:tav tm="100000">
                                          <p:val>
                                            <p:strVal val="#ppt_x"/>
                                          </p:val>
                                        </p:tav>
                                      </p:tavLst>
                                    </p:anim>
                                    <p:anim calcmode="lin" valueType="num">
                                      <p:cBhvr>
                                        <p:cTn id="19" dur="1000" fill="hold"/>
                                        <p:tgtEl>
                                          <p:spTgt spid="6">
                                            <p:graphicEl>
                                              <a:dgm id="{35AE53E0-C3D7-4186-819F-1684AEEE916A}"/>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graphicEl>
                                              <a:dgm id="{7FB8E8E9-9230-4902-938C-2885A0A7090A}"/>
                                            </p:graphicEl>
                                          </p:spTgt>
                                        </p:tgtEl>
                                        <p:attrNameLst>
                                          <p:attrName>style.visibility</p:attrName>
                                        </p:attrNameLst>
                                      </p:cBhvr>
                                      <p:to>
                                        <p:strVal val="visible"/>
                                      </p:to>
                                    </p:set>
                                    <p:animEffect transition="in" filter="fade">
                                      <p:cBhvr>
                                        <p:cTn id="24" dur="1000"/>
                                        <p:tgtEl>
                                          <p:spTgt spid="6">
                                            <p:graphicEl>
                                              <a:dgm id="{7FB8E8E9-9230-4902-938C-2885A0A7090A}"/>
                                            </p:graphicEl>
                                          </p:spTgt>
                                        </p:tgtEl>
                                      </p:cBhvr>
                                    </p:animEffect>
                                    <p:anim calcmode="lin" valueType="num">
                                      <p:cBhvr>
                                        <p:cTn id="25" dur="1000" fill="hold"/>
                                        <p:tgtEl>
                                          <p:spTgt spid="6">
                                            <p:graphicEl>
                                              <a:dgm id="{7FB8E8E9-9230-4902-938C-2885A0A7090A}"/>
                                            </p:graphicEl>
                                          </p:spTgt>
                                        </p:tgtEl>
                                        <p:attrNameLst>
                                          <p:attrName>ppt_x</p:attrName>
                                        </p:attrNameLst>
                                      </p:cBhvr>
                                      <p:tavLst>
                                        <p:tav tm="0">
                                          <p:val>
                                            <p:strVal val="#ppt_x"/>
                                          </p:val>
                                        </p:tav>
                                        <p:tav tm="100000">
                                          <p:val>
                                            <p:strVal val="#ppt_x"/>
                                          </p:val>
                                        </p:tav>
                                      </p:tavLst>
                                    </p:anim>
                                    <p:anim calcmode="lin" valueType="num">
                                      <p:cBhvr>
                                        <p:cTn id="26" dur="1000" fill="hold"/>
                                        <p:tgtEl>
                                          <p:spTgt spid="6">
                                            <p:graphicEl>
                                              <a:dgm id="{7FB8E8E9-9230-4902-938C-2885A0A7090A}"/>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graphicEl>
                                              <a:dgm id="{43C3F27A-49C8-4817-927D-5C0CA672F230}"/>
                                            </p:graphicEl>
                                          </p:spTgt>
                                        </p:tgtEl>
                                        <p:attrNameLst>
                                          <p:attrName>style.visibility</p:attrName>
                                        </p:attrNameLst>
                                      </p:cBhvr>
                                      <p:to>
                                        <p:strVal val="visible"/>
                                      </p:to>
                                    </p:set>
                                    <p:animEffect transition="in" filter="fade">
                                      <p:cBhvr>
                                        <p:cTn id="31" dur="1000"/>
                                        <p:tgtEl>
                                          <p:spTgt spid="6">
                                            <p:graphicEl>
                                              <a:dgm id="{43C3F27A-49C8-4817-927D-5C0CA672F230}"/>
                                            </p:graphicEl>
                                          </p:spTgt>
                                        </p:tgtEl>
                                      </p:cBhvr>
                                    </p:animEffect>
                                    <p:anim calcmode="lin" valueType="num">
                                      <p:cBhvr>
                                        <p:cTn id="32" dur="1000" fill="hold"/>
                                        <p:tgtEl>
                                          <p:spTgt spid="6">
                                            <p:graphicEl>
                                              <a:dgm id="{43C3F27A-49C8-4817-927D-5C0CA672F230}"/>
                                            </p:graphicEl>
                                          </p:spTgt>
                                        </p:tgtEl>
                                        <p:attrNameLst>
                                          <p:attrName>ppt_x</p:attrName>
                                        </p:attrNameLst>
                                      </p:cBhvr>
                                      <p:tavLst>
                                        <p:tav tm="0">
                                          <p:val>
                                            <p:strVal val="#ppt_x"/>
                                          </p:val>
                                        </p:tav>
                                        <p:tav tm="100000">
                                          <p:val>
                                            <p:strVal val="#ppt_x"/>
                                          </p:val>
                                        </p:tav>
                                      </p:tavLst>
                                    </p:anim>
                                    <p:anim calcmode="lin" valueType="num">
                                      <p:cBhvr>
                                        <p:cTn id="33" dur="1000" fill="hold"/>
                                        <p:tgtEl>
                                          <p:spTgt spid="6">
                                            <p:graphicEl>
                                              <a:dgm id="{43C3F27A-49C8-4817-927D-5C0CA672F230}"/>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6"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43E368-0758-4A38-BA97-3E931F30E7DF}"/>
              </a:ext>
            </a:extLst>
          </p:cNvPr>
          <p:cNvSpPr txBox="1"/>
          <p:nvPr/>
        </p:nvSpPr>
        <p:spPr>
          <a:xfrm>
            <a:off x="981634" y="1463156"/>
            <a:ext cx="10394577" cy="499624"/>
          </a:xfrm>
          <a:prstGeom prst="rect">
            <a:avLst/>
          </a:prstGeom>
          <a:noFill/>
        </p:spPr>
        <p:txBody>
          <a:bodyPr wrap="square" rtlCol="0">
            <a:spAutoFit/>
          </a:bodyPr>
          <a:lstStyle/>
          <a:p>
            <a:pPr marL="342900" indent="-342900" defTabSz="825500" fontAlgn="auto" hangingPunct="0">
              <a:lnSpc>
                <a:spcPct val="150000"/>
              </a:lnSpc>
              <a:spcBef>
                <a:spcPts val="0"/>
              </a:spcBef>
              <a:spcAft>
                <a:spcPts val="0"/>
              </a:spcAft>
              <a:buFont typeface="Wingdings" panose="05000000000000000000" pitchFamily="2" charset="2"/>
              <a:buChar char="l"/>
            </a:pPr>
            <a:r>
              <a:rPr lang="zh-CN" altLang="en-US" sz="2000" b="1" kern="0" dirty="0">
                <a:solidFill>
                  <a:schemeClr val="bg1"/>
                </a:solidFill>
                <a:latin typeface="微软雅黑" panose="020B0503020204020204" pitchFamily="34" charset="-122"/>
                <a:ea typeface="微软雅黑" panose="020B0503020204020204" pitchFamily="34" charset="-122"/>
                <a:sym typeface="Helvetica Light"/>
              </a:rPr>
              <a:t>数据清洗对象</a:t>
            </a:r>
          </a:p>
        </p:txBody>
      </p:sp>
      <p:sp>
        <p:nvSpPr>
          <p:cNvPr id="5" name="文本框 4">
            <a:extLst>
              <a:ext uri="{FF2B5EF4-FFF2-40B4-BE49-F238E27FC236}">
                <a16:creationId xmlns:a16="http://schemas.microsoft.com/office/drawing/2014/main" id="{3B29F53D-F65E-4E40-8105-B9288084A4C7}"/>
              </a:ext>
            </a:extLst>
          </p:cNvPr>
          <p:cNvSpPr txBox="1"/>
          <p:nvPr/>
        </p:nvSpPr>
        <p:spPr>
          <a:xfrm>
            <a:off x="215841" y="179921"/>
            <a:ext cx="3766862" cy="1384995"/>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数据清洗</a:t>
            </a:r>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graphicFrame>
        <p:nvGraphicFramePr>
          <p:cNvPr id="7" name="图示 6">
            <a:extLst>
              <a:ext uri="{FF2B5EF4-FFF2-40B4-BE49-F238E27FC236}">
                <a16:creationId xmlns:a16="http://schemas.microsoft.com/office/drawing/2014/main" id="{7857B06D-8C3D-4B96-BF3A-306CF45095DF}"/>
              </a:ext>
            </a:extLst>
          </p:cNvPr>
          <p:cNvGraphicFramePr/>
          <p:nvPr>
            <p:extLst>
              <p:ext uri="{D42A27DB-BD31-4B8C-83A1-F6EECF244321}">
                <p14:modId xmlns:p14="http://schemas.microsoft.com/office/powerpoint/2010/main" val="3342868287"/>
              </p:ext>
            </p:extLst>
          </p:nvPr>
        </p:nvGraphicFramePr>
        <p:xfrm>
          <a:off x="2462306" y="2269927"/>
          <a:ext cx="6695141" cy="38299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235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7">
                                            <p:graphicEl>
                                              <a:dgm id="{DF1EAF32-F96E-4CD7-BB6F-C51C747DEA29}"/>
                                            </p:graphicEl>
                                          </p:spTgt>
                                        </p:tgtEl>
                                        <p:attrNameLst>
                                          <p:attrName>style.visibility</p:attrName>
                                        </p:attrNameLst>
                                      </p:cBhvr>
                                      <p:to>
                                        <p:strVal val="visible"/>
                                      </p:to>
                                    </p:set>
                                    <p:anim calcmode="lin" valueType="num">
                                      <p:cBhvr>
                                        <p:cTn id="12" dur="500" fill="hold"/>
                                        <p:tgtEl>
                                          <p:spTgt spid="7">
                                            <p:graphicEl>
                                              <a:dgm id="{DF1EAF32-F96E-4CD7-BB6F-C51C747DEA29}"/>
                                            </p:graphicEl>
                                          </p:spTgt>
                                        </p:tgtEl>
                                        <p:attrNameLst>
                                          <p:attrName>ppt_w</p:attrName>
                                        </p:attrNameLst>
                                      </p:cBhvr>
                                      <p:tavLst>
                                        <p:tav tm="0">
                                          <p:val>
                                            <p:fltVal val="0"/>
                                          </p:val>
                                        </p:tav>
                                        <p:tav tm="100000">
                                          <p:val>
                                            <p:strVal val="#ppt_w"/>
                                          </p:val>
                                        </p:tav>
                                      </p:tavLst>
                                    </p:anim>
                                    <p:anim calcmode="lin" valueType="num">
                                      <p:cBhvr>
                                        <p:cTn id="13" dur="500" fill="hold"/>
                                        <p:tgtEl>
                                          <p:spTgt spid="7">
                                            <p:graphicEl>
                                              <a:dgm id="{DF1EAF32-F96E-4CD7-BB6F-C51C747DEA29}"/>
                                            </p:graphicEl>
                                          </p:spTgt>
                                        </p:tgtEl>
                                        <p:attrNameLst>
                                          <p:attrName>ppt_h</p:attrName>
                                        </p:attrNameLst>
                                      </p:cBhvr>
                                      <p:tavLst>
                                        <p:tav tm="0">
                                          <p:val>
                                            <p:fltVal val="0"/>
                                          </p:val>
                                        </p:tav>
                                        <p:tav tm="100000">
                                          <p:val>
                                            <p:strVal val="#ppt_h"/>
                                          </p:val>
                                        </p:tav>
                                      </p:tavLst>
                                    </p:anim>
                                    <p:animEffect transition="in" filter="fade">
                                      <p:cBhvr>
                                        <p:cTn id="14" dur="500"/>
                                        <p:tgtEl>
                                          <p:spTgt spid="7">
                                            <p:graphicEl>
                                              <a:dgm id="{DF1EAF32-F96E-4CD7-BB6F-C51C747DEA29}"/>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7">
                                            <p:graphicEl>
                                              <a:dgm id="{589FE0FD-97DA-4A65-B87A-D1C572AAE193}"/>
                                            </p:graphicEl>
                                          </p:spTgt>
                                        </p:tgtEl>
                                        <p:attrNameLst>
                                          <p:attrName>style.visibility</p:attrName>
                                        </p:attrNameLst>
                                      </p:cBhvr>
                                      <p:to>
                                        <p:strVal val="visible"/>
                                      </p:to>
                                    </p:set>
                                    <p:anim calcmode="lin" valueType="num">
                                      <p:cBhvr>
                                        <p:cTn id="19" dur="500" fill="hold"/>
                                        <p:tgtEl>
                                          <p:spTgt spid="7">
                                            <p:graphicEl>
                                              <a:dgm id="{589FE0FD-97DA-4A65-B87A-D1C572AAE193}"/>
                                            </p:graphicEl>
                                          </p:spTgt>
                                        </p:tgtEl>
                                        <p:attrNameLst>
                                          <p:attrName>ppt_w</p:attrName>
                                        </p:attrNameLst>
                                      </p:cBhvr>
                                      <p:tavLst>
                                        <p:tav tm="0">
                                          <p:val>
                                            <p:fltVal val="0"/>
                                          </p:val>
                                        </p:tav>
                                        <p:tav tm="100000">
                                          <p:val>
                                            <p:strVal val="#ppt_w"/>
                                          </p:val>
                                        </p:tav>
                                      </p:tavLst>
                                    </p:anim>
                                    <p:anim calcmode="lin" valueType="num">
                                      <p:cBhvr>
                                        <p:cTn id="20" dur="500" fill="hold"/>
                                        <p:tgtEl>
                                          <p:spTgt spid="7">
                                            <p:graphicEl>
                                              <a:dgm id="{589FE0FD-97DA-4A65-B87A-D1C572AAE193}"/>
                                            </p:graphicEl>
                                          </p:spTgt>
                                        </p:tgtEl>
                                        <p:attrNameLst>
                                          <p:attrName>ppt_h</p:attrName>
                                        </p:attrNameLst>
                                      </p:cBhvr>
                                      <p:tavLst>
                                        <p:tav tm="0">
                                          <p:val>
                                            <p:fltVal val="0"/>
                                          </p:val>
                                        </p:tav>
                                        <p:tav tm="100000">
                                          <p:val>
                                            <p:strVal val="#ppt_h"/>
                                          </p:val>
                                        </p:tav>
                                      </p:tavLst>
                                    </p:anim>
                                    <p:animEffect transition="in" filter="fade">
                                      <p:cBhvr>
                                        <p:cTn id="21" dur="500"/>
                                        <p:tgtEl>
                                          <p:spTgt spid="7">
                                            <p:graphicEl>
                                              <a:dgm id="{589FE0FD-97DA-4A65-B87A-D1C572AAE193}"/>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graphicEl>
                                              <a:dgm id="{56658A20-4B9C-4996-B12C-A91B555E85D3}"/>
                                            </p:graphicEl>
                                          </p:spTgt>
                                        </p:tgtEl>
                                        <p:attrNameLst>
                                          <p:attrName>style.visibility</p:attrName>
                                        </p:attrNameLst>
                                      </p:cBhvr>
                                      <p:to>
                                        <p:strVal val="visible"/>
                                      </p:to>
                                    </p:set>
                                    <p:anim calcmode="lin" valueType="num">
                                      <p:cBhvr>
                                        <p:cTn id="24" dur="500" fill="hold"/>
                                        <p:tgtEl>
                                          <p:spTgt spid="7">
                                            <p:graphicEl>
                                              <a:dgm id="{56658A20-4B9C-4996-B12C-A91B555E85D3}"/>
                                            </p:graphicEl>
                                          </p:spTgt>
                                        </p:tgtEl>
                                        <p:attrNameLst>
                                          <p:attrName>ppt_w</p:attrName>
                                        </p:attrNameLst>
                                      </p:cBhvr>
                                      <p:tavLst>
                                        <p:tav tm="0">
                                          <p:val>
                                            <p:fltVal val="0"/>
                                          </p:val>
                                        </p:tav>
                                        <p:tav tm="100000">
                                          <p:val>
                                            <p:strVal val="#ppt_w"/>
                                          </p:val>
                                        </p:tav>
                                      </p:tavLst>
                                    </p:anim>
                                    <p:anim calcmode="lin" valueType="num">
                                      <p:cBhvr>
                                        <p:cTn id="25" dur="500" fill="hold"/>
                                        <p:tgtEl>
                                          <p:spTgt spid="7">
                                            <p:graphicEl>
                                              <a:dgm id="{56658A20-4B9C-4996-B12C-A91B555E85D3}"/>
                                            </p:graphicEl>
                                          </p:spTgt>
                                        </p:tgtEl>
                                        <p:attrNameLst>
                                          <p:attrName>ppt_h</p:attrName>
                                        </p:attrNameLst>
                                      </p:cBhvr>
                                      <p:tavLst>
                                        <p:tav tm="0">
                                          <p:val>
                                            <p:fltVal val="0"/>
                                          </p:val>
                                        </p:tav>
                                        <p:tav tm="100000">
                                          <p:val>
                                            <p:strVal val="#ppt_h"/>
                                          </p:val>
                                        </p:tav>
                                      </p:tavLst>
                                    </p:anim>
                                    <p:animEffect transition="in" filter="fade">
                                      <p:cBhvr>
                                        <p:cTn id="26" dur="500"/>
                                        <p:tgtEl>
                                          <p:spTgt spid="7">
                                            <p:graphicEl>
                                              <a:dgm id="{56658A20-4B9C-4996-B12C-A91B555E85D3}"/>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7">
                                            <p:graphicEl>
                                              <a:dgm id="{EE5A9C3A-9887-49E0-ABFB-10521B20B1CA}"/>
                                            </p:graphicEl>
                                          </p:spTgt>
                                        </p:tgtEl>
                                        <p:attrNameLst>
                                          <p:attrName>style.visibility</p:attrName>
                                        </p:attrNameLst>
                                      </p:cBhvr>
                                      <p:to>
                                        <p:strVal val="visible"/>
                                      </p:to>
                                    </p:set>
                                    <p:anim calcmode="lin" valueType="num">
                                      <p:cBhvr>
                                        <p:cTn id="31" dur="500" fill="hold"/>
                                        <p:tgtEl>
                                          <p:spTgt spid="7">
                                            <p:graphicEl>
                                              <a:dgm id="{EE5A9C3A-9887-49E0-ABFB-10521B20B1CA}"/>
                                            </p:graphicEl>
                                          </p:spTgt>
                                        </p:tgtEl>
                                        <p:attrNameLst>
                                          <p:attrName>ppt_w</p:attrName>
                                        </p:attrNameLst>
                                      </p:cBhvr>
                                      <p:tavLst>
                                        <p:tav tm="0">
                                          <p:val>
                                            <p:fltVal val="0"/>
                                          </p:val>
                                        </p:tav>
                                        <p:tav tm="100000">
                                          <p:val>
                                            <p:strVal val="#ppt_w"/>
                                          </p:val>
                                        </p:tav>
                                      </p:tavLst>
                                    </p:anim>
                                    <p:anim calcmode="lin" valueType="num">
                                      <p:cBhvr>
                                        <p:cTn id="32" dur="500" fill="hold"/>
                                        <p:tgtEl>
                                          <p:spTgt spid="7">
                                            <p:graphicEl>
                                              <a:dgm id="{EE5A9C3A-9887-49E0-ABFB-10521B20B1CA}"/>
                                            </p:graphicEl>
                                          </p:spTgt>
                                        </p:tgtEl>
                                        <p:attrNameLst>
                                          <p:attrName>ppt_h</p:attrName>
                                        </p:attrNameLst>
                                      </p:cBhvr>
                                      <p:tavLst>
                                        <p:tav tm="0">
                                          <p:val>
                                            <p:fltVal val="0"/>
                                          </p:val>
                                        </p:tav>
                                        <p:tav tm="100000">
                                          <p:val>
                                            <p:strVal val="#ppt_h"/>
                                          </p:val>
                                        </p:tav>
                                      </p:tavLst>
                                    </p:anim>
                                    <p:animEffect transition="in" filter="fade">
                                      <p:cBhvr>
                                        <p:cTn id="33" dur="500"/>
                                        <p:tgtEl>
                                          <p:spTgt spid="7">
                                            <p:graphicEl>
                                              <a:dgm id="{EE5A9C3A-9887-49E0-ABFB-10521B20B1CA}"/>
                                            </p:graphic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
                                            <p:graphicEl>
                                              <a:dgm id="{535FC9A8-9DA6-4B2C-8711-B682A19ED633}"/>
                                            </p:graphicEl>
                                          </p:spTgt>
                                        </p:tgtEl>
                                        <p:attrNameLst>
                                          <p:attrName>style.visibility</p:attrName>
                                        </p:attrNameLst>
                                      </p:cBhvr>
                                      <p:to>
                                        <p:strVal val="visible"/>
                                      </p:to>
                                    </p:set>
                                    <p:anim calcmode="lin" valueType="num">
                                      <p:cBhvr>
                                        <p:cTn id="36" dur="500" fill="hold"/>
                                        <p:tgtEl>
                                          <p:spTgt spid="7">
                                            <p:graphicEl>
                                              <a:dgm id="{535FC9A8-9DA6-4B2C-8711-B682A19ED633}"/>
                                            </p:graphicEl>
                                          </p:spTgt>
                                        </p:tgtEl>
                                        <p:attrNameLst>
                                          <p:attrName>ppt_w</p:attrName>
                                        </p:attrNameLst>
                                      </p:cBhvr>
                                      <p:tavLst>
                                        <p:tav tm="0">
                                          <p:val>
                                            <p:fltVal val="0"/>
                                          </p:val>
                                        </p:tav>
                                        <p:tav tm="100000">
                                          <p:val>
                                            <p:strVal val="#ppt_w"/>
                                          </p:val>
                                        </p:tav>
                                      </p:tavLst>
                                    </p:anim>
                                    <p:anim calcmode="lin" valueType="num">
                                      <p:cBhvr>
                                        <p:cTn id="37" dur="500" fill="hold"/>
                                        <p:tgtEl>
                                          <p:spTgt spid="7">
                                            <p:graphicEl>
                                              <a:dgm id="{535FC9A8-9DA6-4B2C-8711-B682A19ED633}"/>
                                            </p:graphicEl>
                                          </p:spTgt>
                                        </p:tgtEl>
                                        <p:attrNameLst>
                                          <p:attrName>ppt_h</p:attrName>
                                        </p:attrNameLst>
                                      </p:cBhvr>
                                      <p:tavLst>
                                        <p:tav tm="0">
                                          <p:val>
                                            <p:fltVal val="0"/>
                                          </p:val>
                                        </p:tav>
                                        <p:tav tm="100000">
                                          <p:val>
                                            <p:strVal val="#ppt_h"/>
                                          </p:val>
                                        </p:tav>
                                      </p:tavLst>
                                    </p:anim>
                                    <p:animEffect transition="in" filter="fade">
                                      <p:cBhvr>
                                        <p:cTn id="38" dur="500"/>
                                        <p:tgtEl>
                                          <p:spTgt spid="7">
                                            <p:graphicEl>
                                              <a:dgm id="{535FC9A8-9DA6-4B2C-8711-B682A19ED633}"/>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7">
                                            <p:graphicEl>
                                              <a:dgm id="{EF5089CE-6B87-4C1D-B2BB-B035FAC33070}"/>
                                            </p:graphicEl>
                                          </p:spTgt>
                                        </p:tgtEl>
                                        <p:attrNameLst>
                                          <p:attrName>style.visibility</p:attrName>
                                        </p:attrNameLst>
                                      </p:cBhvr>
                                      <p:to>
                                        <p:strVal val="visible"/>
                                      </p:to>
                                    </p:set>
                                    <p:anim calcmode="lin" valueType="num">
                                      <p:cBhvr>
                                        <p:cTn id="43" dur="500" fill="hold"/>
                                        <p:tgtEl>
                                          <p:spTgt spid="7">
                                            <p:graphicEl>
                                              <a:dgm id="{EF5089CE-6B87-4C1D-B2BB-B035FAC33070}"/>
                                            </p:graphicEl>
                                          </p:spTgt>
                                        </p:tgtEl>
                                        <p:attrNameLst>
                                          <p:attrName>ppt_w</p:attrName>
                                        </p:attrNameLst>
                                      </p:cBhvr>
                                      <p:tavLst>
                                        <p:tav tm="0">
                                          <p:val>
                                            <p:fltVal val="0"/>
                                          </p:val>
                                        </p:tav>
                                        <p:tav tm="100000">
                                          <p:val>
                                            <p:strVal val="#ppt_w"/>
                                          </p:val>
                                        </p:tav>
                                      </p:tavLst>
                                    </p:anim>
                                    <p:anim calcmode="lin" valueType="num">
                                      <p:cBhvr>
                                        <p:cTn id="44" dur="500" fill="hold"/>
                                        <p:tgtEl>
                                          <p:spTgt spid="7">
                                            <p:graphicEl>
                                              <a:dgm id="{EF5089CE-6B87-4C1D-B2BB-B035FAC33070}"/>
                                            </p:graphicEl>
                                          </p:spTgt>
                                        </p:tgtEl>
                                        <p:attrNameLst>
                                          <p:attrName>ppt_h</p:attrName>
                                        </p:attrNameLst>
                                      </p:cBhvr>
                                      <p:tavLst>
                                        <p:tav tm="0">
                                          <p:val>
                                            <p:fltVal val="0"/>
                                          </p:val>
                                        </p:tav>
                                        <p:tav tm="100000">
                                          <p:val>
                                            <p:strVal val="#ppt_h"/>
                                          </p:val>
                                        </p:tav>
                                      </p:tavLst>
                                    </p:anim>
                                    <p:animEffect transition="in" filter="fade">
                                      <p:cBhvr>
                                        <p:cTn id="45" dur="500"/>
                                        <p:tgtEl>
                                          <p:spTgt spid="7">
                                            <p:graphicEl>
                                              <a:dgm id="{EF5089CE-6B87-4C1D-B2BB-B035FAC3307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7"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43E368-0758-4A38-BA97-3E931F30E7DF}"/>
              </a:ext>
            </a:extLst>
          </p:cNvPr>
          <p:cNvSpPr txBox="1"/>
          <p:nvPr/>
        </p:nvSpPr>
        <p:spPr>
          <a:xfrm>
            <a:off x="1264024" y="1809983"/>
            <a:ext cx="9465313" cy="499624"/>
          </a:xfrm>
          <a:prstGeom prst="rect">
            <a:avLst/>
          </a:prstGeom>
          <a:noFill/>
        </p:spPr>
        <p:txBody>
          <a:bodyPr wrap="square" rtlCol="0">
            <a:spAutoFit/>
          </a:bodyPr>
          <a:lstStyle/>
          <a:p>
            <a:pPr defTabSz="825500" hangingPunct="0">
              <a:lnSpc>
                <a:spcPct val="150000"/>
              </a:lnSpc>
            </a:pPr>
            <a:r>
              <a:rPr lang="zh-CN" altLang="en-US" sz="2000" b="1" kern="0" dirty="0">
                <a:solidFill>
                  <a:srgbClr val="61D6FE"/>
                </a:solidFill>
                <a:latin typeface="微软雅黑" panose="020B0503020204020204" pitchFamily="34" charset="-122"/>
                <a:ea typeface="微软雅黑" panose="020B0503020204020204" pitchFamily="34" charset="-122"/>
                <a:sym typeface="Helvetica Light"/>
              </a:rPr>
              <a:t>数据集成</a:t>
            </a:r>
            <a:r>
              <a:rPr lang="zh-CN" altLang="en-US" sz="2000" b="1" kern="0" dirty="0">
                <a:solidFill>
                  <a:schemeClr val="bg1"/>
                </a:solidFill>
                <a:latin typeface="微软雅黑" panose="020B0503020204020204" pitchFamily="34" charset="-122"/>
                <a:ea typeface="微软雅黑" panose="020B0503020204020204" pitchFamily="34" charset="-122"/>
                <a:sym typeface="Helvetica Light"/>
              </a:rPr>
              <a:t>：</a:t>
            </a:r>
            <a:r>
              <a:rPr lang="zh-CN" altLang="en-US" sz="2000" kern="0" dirty="0">
                <a:solidFill>
                  <a:schemeClr val="bg1"/>
                </a:solidFill>
                <a:latin typeface="微软雅黑" panose="020B0503020204020204" pitchFamily="34" charset="-122"/>
                <a:ea typeface="微软雅黑" panose="020B0503020204020204" pitchFamily="34" charset="-122"/>
                <a:sym typeface="Helvetica Light"/>
              </a:rPr>
              <a:t>针对来自不同数据源的数据，进行合并并整理，形成统一的数据视图</a:t>
            </a:r>
            <a:endParaRPr lang="en-US" altLang="zh-CN" sz="2000" kern="0" dirty="0">
              <a:solidFill>
                <a:schemeClr val="bg1"/>
              </a:solidFill>
              <a:latin typeface="微软雅黑" panose="020B0503020204020204" pitchFamily="34" charset="-122"/>
              <a:ea typeface="微软雅黑" panose="020B0503020204020204" pitchFamily="34" charset="-122"/>
              <a:sym typeface="Helvetica Light"/>
            </a:endParaRPr>
          </a:p>
        </p:txBody>
      </p:sp>
      <p:sp>
        <p:nvSpPr>
          <p:cNvPr id="7" name="文本框 6">
            <a:extLst>
              <a:ext uri="{FF2B5EF4-FFF2-40B4-BE49-F238E27FC236}">
                <a16:creationId xmlns:a16="http://schemas.microsoft.com/office/drawing/2014/main" id="{8904ED95-877B-432D-BD02-1F7F2018EDC4}"/>
              </a:ext>
            </a:extLst>
          </p:cNvPr>
          <p:cNvSpPr txBox="1"/>
          <p:nvPr/>
        </p:nvSpPr>
        <p:spPr>
          <a:xfrm>
            <a:off x="215841" y="179921"/>
            <a:ext cx="3766862" cy="1384995"/>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数据集成</a:t>
            </a:r>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9B25DEF6-3932-4B0E-B03C-3070A63610D7}"/>
              </a:ext>
            </a:extLst>
          </p:cNvPr>
          <p:cNvSpPr/>
          <p:nvPr/>
        </p:nvSpPr>
        <p:spPr>
          <a:xfrm>
            <a:off x="8077841" y="3079376"/>
            <a:ext cx="3486630" cy="258575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dirty="0">
                <a:latin typeface="微软雅黑" panose="020B0503020204020204" pitchFamily="34" charset="-122"/>
                <a:ea typeface="微软雅黑" panose="020B0503020204020204" pitchFamily="34" charset="-122"/>
              </a:rPr>
              <a:t>关系发散传递</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融入更多信息</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完成迭代合并</a:t>
            </a:r>
          </a:p>
        </p:txBody>
      </p:sp>
      <p:sp>
        <p:nvSpPr>
          <p:cNvPr id="9" name="箭头: 右 8">
            <a:extLst>
              <a:ext uri="{FF2B5EF4-FFF2-40B4-BE49-F238E27FC236}">
                <a16:creationId xmlns:a16="http://schemas.microsoft.com/office/drawing/2014/main" id="{48C333EB-7198-43CF-8F03-1A3894BD8100}"/>
              </a:ext>
            </a:extLst>
          </p:cNvPr>
          <p:cNvSpPr/>
          <p:nvPr/>
        </p:nvSpPr>
        <p:spPr>
          <a:xfrm>
            <a:off x="4397326" y="3054300"/>
            <a:ext cx="3486630" cy="2585758"/>
          </a:xfrm>
          <a:prstGeom prst="rightArrow">
            <a:avLst/>
          </a:prstGeom>
          <a:solidFill>
            <a:srgbClr val="007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dirty="0">
                <a:latin typeface="微软雅黑" panose="020B0503020204020204" pitchFamily="34" charset="-122"/>
                <a:ea typeface="微软雅黑" panose="020B0503020204020204" pitchFamily="34" charset="-122"/>
              </a:rPr>
              <a:t>寻找扩展关系</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融入相关信息</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完成二次合并</a:t>
            </a:r>
          </a:p>
        </p:txBody>
      </p:sp>
      <p:sp>
        <p:nvSpPr>
          <p:cNvPr id="10" name="箭头: 右 9">
            <a:extLst>
              <a:ext uri="{FF2B5EF4-FFF2-40B4-BE49-F238E27FC236}">
                <a16:creationId xmlns:a16="http://schemas.microsoft.com/office/drawing/2014/main" id="{E17FC37E-6DB6-4AFF-8B0F-927FFECDD39A}"/>
              </a:ext>
            </a:extLst>
          </p:cNvPr>
          <p:cNvSpPr/>
          <p:nvPr/>
        </p:nvSpPr>
        <p:spPr>
          <a:xfrm>
            <a:off x="811767" y="3054299"/>
            <a:ext cx="3486630" cy="2585758"/>
          </a:xfrm>
          <a:prstGeom prst="rightArrow">
            <a:avLst/>
          </a:prstGeom>
          <a:solidFill>
            <a:srgbClr val="128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dirty="0">
                <a:latin typeface="微软雅黑" panose="020B0503020204020204" pitchFamily="34" charset="-122"/>
                <a:ea typeface="微软雅黑" panose="020B0503020204020204" pitchFamily="34" charset="-122"/>
              </a:rPr>
              <a:t>确定核心信息</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确定可靠关系</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完成初步合并</a:t>
            </a:r>
          </a:p>
        </p:txBody>
      </p:sp>
    </p:spTree>
    <p:extLst>
      <p:ext uri="{BB962C8B-B14F-4D97-AF65-F5344CB8AC3E}">
        <p14:creationId xmlns:p14="http://schemas.microsoft.com/office/powerpoint/2010/main" val="24669493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C19909E-C9AD-485B-903B-B887C2B57324}"/>
              </a:ext>
            </a:extLst>
          </p:cNvPr>
          <p:cNvSpPr txBox="1"/>
          <p:nvPr/>
        </p:nvSpPr>
        <p:spPr>
          <a:xfrm>
            <a:off x="1115213" y="1959937"/>
            <a:ext cx="9961573" cy="3323987"/>
          </a:xfrm>
          <a:prstGeom prst="rect">
            <a:avLst/>
          </a:prstGeom>
          <a:noFill/>
        </p:spPr>
        <p:txBody>
          <a:bodyPr wrap="square" rtlCol="0">
            <a:spAutoFit/>
          </a:bodyPr>
          <a:lstStyle/>
          <a:p>
            <a:pPr indent="457200" defTabSz="825500" fontAlgn="auto" hangingPunct="0">
              <a:lnSpc>
                <a:spcPct val="150000"/>
              </a:lnSpc>
              <a:spcBef>
                <a:spcPts val="0"/>
              </a:spcBef>
              <a:spcAft>
                <a:spcPts val="0"/>
              </a:spcAft>
            </a:pPr>
            <a:r>
              <a:rPr lang="zh-CN" altLang="en-US" sz="2000" b="1" kern="0" dirty="0">
                <a:solidFill>
                  <a:srgbClr val="61D6FE"/>
                </a:solidFill>
                <a:latin typeface="微软雅黑" panose="020B0503020204020204" pitchFamily="34" charset="-122"/>
                <a:ea typeface="微软雅黑" panose="020B0503020204020204" pitchFamily="34" charset="-122"/>
                <a:sym typeface="Helvetica Light"/>
              </a:rPr>
              <a:t> 数据规约：</a:t>
            </a:r>
            <a:r>
              <a:rPr lang="zh-CN" altLang="en-US" sz="2000" kern="0" dirty="0">
                <a:solidFill>
                  <a:schemeClr val="bg1"/>
                </a:solidFill>
                <a:latin typeface="微软雅黑" panose="020B0503020204020204" pitchFamily="34" charset="-122"/>
                <a:ea typeface="微软雅黑" panose="020B0503020204020204" pitchFamily="34" charset="-122"/>
                <a:sym typeface="Helvetica Light"/>
              </a:rPr>
              <a:t>在尽可能保持数据原貌的前提下，最大限度地精简数据量。主要包括属性选择和数据抽样两种方法。</a:t>
            </a:r>
            <a:endParaRPr lang="en-US" altLang="zh-CN" sz="2000" kern="0" dirty="0">
              <a:solidFill>
                <a:schemeClr val="bg1"/>
              </a:solidFill>
              <a:latin typeface="微软雅黑" panose="020B0503020204020204" pitchFamily="34" charset="-122"/>
              <a:ea typeface="微软雅黑" panose="020B0503020204020204" pitchFamily="34" charset="-122"/>
              <a:sym typeface="Helvetica Light"/>
            </a:endParaRPr>
          </a:p>
          <a:p>
            <a:pPr indent="457200" defTabSz="825500" fontAlgn="auto" hangingPunct="0">
              <a:lnSpc>
                <a:spcPct val="150000"/>
              </a:lnSpc>
              <a:spcBef>
                <a:spcPts val="0"/>
              </a:spcBef>
              <a:spcAft>
                <a:spcPts val="0"/>
              </a:spcAft>
            </a:pPr>
            <a:r>
              <a:rPr lang="zh-CN" altLang="en-US" sz="2000" kern="0" dirty="0">
                <a:solidFill>
                  <a:schemeClr val="bg1"/>
                </a:solidFill>
                <a:latin typeface="微软雅黑" panose="020B0503020204020204" pitchFamily="34" charset="-122"/>
                <a:ea typeface="微软雅黑" panose="020B0503020204020204" pitchFamily="34" charset="-122"/>
                <a:sym typeface="Helvetica Light"/>
              </a:rPr>
              <a:t> 在现实场景中，数据集是很庞大的，数据是海量的，在整个数据集上进行复杂的数据分析和挖掘需要花费很长的时间。</a:t>
            </a:r>
          </a:p>
          <a:p>
            <a:pPr indent="457200" defTabSz="825500" fontAlgn="auto" hangingPunct="0">
              <a:lnSpc>
                <a:spcPct val="150000"/>
              </a:lnSpc>
              <a:spcBef>
                <a:spcPts val="0"/>
              </a:spcBef>
              <a:spcAft>
                <a:spcPts val="0"/>
              </a:spcAft>
            </a:pPr>
            <a:r>
              <a:rPr lang="zh-CN" altLang="en-US" sz="2000" kern="0" dirty="0">
                <a:solidFill>
                  <a:schemeClr val="bg1"/>
                </a:solidFill>
                <a:latin typeface="微软雅黑" panose="020B0503020204020204" pitchFamily="34" charset="-122"/>
                <a:ea typeface="微软雅黑" panose="020B0503020204020204" pitchFamily="34" charset="-122"/>
                <a:sym typeface="Helvetica Light"/>
              </a:rPr>
              <a:t> 数据规约的目的就是从原有庞大数据集中获得一个精简的数据集合，并使这一精简数据集保持原有数据集的完整性，这样在精简数据集上进行数据挖掘显然效率更高，并且挖掘出来的结果与使用原有数据集所获得结果是基本相同。</a:t>
            </a:r>
          </a:p>
        </p:txBody>
      </p:sp>
      <p:sp>
        <p:nvSpPr>
          <p:cNvPr id="10" name="文本框 9">
            <a:extLst>
              <a:ext uri="{FF2B5EF4-FFF2-40B4-BE49-F238E27FC236}">
                <a16:creationId xmlns:a16="http://schemas.microsoft.com/office/drawing/2014/main" id="{16C02355-4C45-4DB9-AFE6-BEE119A94E7B}"/>
              </a:ext>
            </a:extLst>
          </p:cNvPr>
          <p:cNvSpPr txBox="1"/>
          <p:nvPr/>
        </p:nvSpPr>
        <p:spPr>
          <a:xfrm>
            <a:off x="215841" y="179921"/>
            <a:ext cx="3766862" cy="1384995"/>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数据规约</a:t>
            </a: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12997BA7-73C7-4D8B-9051-C616CA939900}"/>
              </a:ext>
            </a:extLst>
          </p:cNvPr>
          <p:cNvSpPr/>
          <p:nvPr/>
        </p:nvSpPr>
        <p:spPr>
          <a:xfrm>
            <a:off x="995082" y="1745772"/>
            <a:ext cx="10081704" cy="3697941"/>
          </a:xfrm>
          <a:prstGeom prst="rect">
            <a:avLst/>
          </a:prstGeom>
          <a:noFill/>
          <a:ln w="6350" cap="flat" cmpd="sng" algn="ctr">
            <a:solidFill>
              <a:srgbClr val="61D6FE"/>
            </a:solidFill>
            <a:prstDash val="sysDash"/>
            <a:miter lim="800000"/>
          </a:ln>
          <a:effectLst/>
        </p:spPr>
        <p:txBody>
          <a:bodyPr anchor="ctr"/>
          <a:lstStyle/>
          <a:p>
            <a:pPr algn="ctr">
              <a:lnSpc>
                <a:spcPct val="120000"/>
              </a:lnSpc>
              <a:defRPr/>
            </a:pPr>
            <a:endParaRPr kumimoji="1" lang="zh-CN" altLang="zh-CN" sz="2275" kern="0" dirty="0">
              <a:solidFill>
                <a:schemeClr val="bg1"/>
              </a:solidFill>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left)">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wipe(left)">
                                      <p:cBhvr>
                                        <p:cTn id="2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C19909E-C9AD-485B-903B-B887C2B57324}"/>
              </a:ext>
            </a:extLst>
          </p:cNvPr>
          <p:cNvSpPr txBox="1"/>
          <p:nvPr/>
        </p:nvSpPr>
        <p:spPr>
          <a:xfrm>
            <a:off x="1115213" y="1959937"/>
            <a:ext cx="9961573" cy="1884618"/>
          </a:xfrm>
          <a:prstGeom prst="rect">
            <a:avLst/>
          </a:prstGeom>
          <a:noFill/>
        </p:spPr>
        <p:txBody>
          <a:bodyPr wrap="square" rtlCol="0">
            <a:spAutoFit/>
          </a:bodyPr>
          <a:lstStyle/>
          <a:p>
            <a:pPr marL="342900" indent="-342900" defTabSz="825500" fontAlgn="auto" hangingPunct="0">
              <a:lnSpc>
                <a:spcPct val="150000"/>
              </a:lnSpc>
              <a:spcBef>
                <a:spcPts val="0"/>
              </a:spcBef>
              <a:spcAft>
                <a:spcPts val="0"/>
              </a:spcAft>
              <a:buClr>
                <a:srgbClr val="61D6FE"/>
              </a:buClr>
              <a:buFont typeface="Wingdings" panose="05000000000000000000" pitchFamily="2" charset="2"/>
              <a:buChar char="l"/>
            </a:pPr>
            <a:r>
              <a:rPr lang="zh-CN" altLang="en-US" sz="2000" b="1" kern="0" dirty="0">
                <a:solidFill>
                  <a:srgbClr val="61D6FE"/>
                </a:solidFill>
                <a:latin typeface="微软雅黑" panose="020B0503020204020204" pitchFamily="34" charset="-122"/>
                <a:ea typeface="微软雅黑" panose="020B0503020204020204" pitchFamily="34" charset="-122"/>
                <a:sym typeface="Helvetica Light"/>
              </a:rPr>
              <a:t>数据变换</a:t>
            </a:r>
            <a:r>
              <a:rPr lang="zh-CN" altLang="en-US" sz="2000" b="1" kern="0" dirty="0">
                <a:solidFill>
                  <a:schemeClr val="bg1"/>
                </a:solidFill>
                <a:latin typeface="微软雅黑" panose="020B0503020204020204" pitchFamily="34" charset="-122"/>
                <a:ea typeface="微软雅黑" panose="020B0503020204020204" pitchFamily="34" charset="-122"/>
                <a:sym typeface="Helvetica Light"/>
              </a:rPr>
              <a:t>：</a:t>
            </a:r>
            <a:r>
              <a:rPr lang="zh-CN" altLang="en-US" sz="2000" kern="0" dirty="0">
                <a:solidFill>
                  <a:schemeClr val="bg1"/>
                </a:solidFill>
                <a:latin typeface="微软雅黑" panose="020B0503020204020204" pitchFamily="34" charset="-122"/>
                <a:ea typeface="微软雅黑" panose="020B0503020204020204" pitchFamily="34" charset="-122"/>
                <a:sym typeface="Helvetica Light"/>
              </a:rPr>
              <a:t>对数据进行变换处理，使数据更适合当前任务或者算法的需要。</a:t>
            </a:r>
            <a:endParaRPr lang="en-US" altLang="zh-CN" sz="2000" kern="0" dirty="0">
              <a:solidFill>
                <a:schemeClr val="bg1"/>
              </a:solidFill>
              <a:latin typeface="微软雅黑" panose="020B0503020204020204" pitchFamily="34" charset="-122"/>
              <a:ea typeface="微软雅黑" panose="020B0503020204020204" pitchFamily="34" charset="-122"/>
              <a:sym typeface="Helvetica Light"/>
            </a:endParaRPr>
          </a:p>
          <a:p>
            <a:pPr marL="342900" indent="-342900" defTabSz="825500" fontAlgn="auto" hangingPunct="0">
              <a:lnSpc>
                <a:spcPct val="150000"/>
              </a:lnSpc>
              <a:spcBef>
                <a:spcPts val="0"/>
              </a:spcBef>
              <a:spcAft>
                <a:spcPts val="0"/>
              </a:spcAft>
              <a:buClr>
                <a:srgbClr val="61D6FE"/>
              </a:buClr>
              <a:buFont typeface="Wingdings" panose="05000000000000000000" pitchFamily="2" charset="2"/>
              <a:buChar char="l"/>
            </a:pPr>
            <a:r>
              <a:rPr lang="zh-CN" altLang="zh-CN" sz="2000" kern="0" dirty="0">
                <a:solidFill>
                  <a:schemeClr val="bg1"/>
                </a:solidFill>
                <a:latin typeface="微软雅黑" panose="020B0503020204020204" pitchFamily="34" charset="-122"/>
                <a:ea typeface="微软雅黑" panose="020B0503020204020204" pitchFamily="34" charset="-122"/>
              </a:rPr>
              <a:t>它的主要目的是将数据转换或统一成易于进行数据挖掘的数据存储形式，使得挖掘过程可能更有效。</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342900" indent="-342900" defTabSz="825500" hangingPunct="0">
              <a:lnSpc>
                <a:spcPct val="150000"/>
              </a:lnSpc>
              <a:buClr>
                <a:srgbClr val="61D6FE"/>
              </a:buClr>
              <a:buFont typeface="Wingdings" panose="05000000000000000000" pitchFamily="2" charset="2"/>
              <a:buChar char="l"/>
            </a:pPr>
            <a:r>
              <a:rPr lang="zh-CN" altLang="zh-CN" sz="2000" kern="0" dirty="0">
                <a:solidFill>
                  <a:schemeClr val="bg1"/>
                </a:solidFill>
                <a:latin typeface="微软雅黑" panose="020B0503020204020204" pitchFamily="34" charset="-122"/>
                <a:ea typeface="微软雅黑" panose="020B0503020204020204" pitchFamily="34" charset="-122"/>
              </a:rPr>
              <a:t>常用的数据变换方式有</a:t>
            </a: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16C02355-4C45-4DB9-AFE6-BEE119A94E7B}"/>
              </a:ext>
            </a:extLst>
          </p:cNvPr>
          <p:cNvSpPr txBox="1"/>
          <p:nvPr/>
        </p:nvSpPr>
        <p:spPr>
          <a:xfrm>
            <a:off x="215841" y="179921"/>
            <a:ext cx="3766862" cy="1384995"/>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数据变换</a:t>
            </a: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F08E86B6-83BD-4EC3-B730-87DAAACBC1E7}"/>
              </a:ext>
            </a:extLst>
          </p:cNvPr>
          <p:cNvGrpSpPr/>
          <p:nvPr/>
        </p:nvGrpSpPr>
        <p:grpSpPr>
          <a:xfrm>
            <a:off x="1068272" y="4612274"/>
            <a:ext cx="3474384" cy="833852"/>
            <a:chOff x="818281" y="4612274"/>
            <a:chExt cx="3474384" cy="833852"/>
          </a:xfrm>
        </p:grpSpPr>
        <p:sp>
          <p:nvSpPr>
            <p:cNvPr id="8" name="椭圆 7">
              <a:extLst>
                <a:ext uri="{FF2B5EF4-FFF2-40B4-BE49-F238E27FC236}">
                  <a16:creationId xmlns:a16="http://schemas.microsoft.com/office/drawing/2014/main" id="{DBAD46C6-3569-4E12-9CA3-5ADFEFDC4DE6}"/>
                </a:ext>
              </a:extLst>
            </p:cNvPr>
            <p:cNvSpPr/>
            <p:nvPr/>
          </p:nvSpPr>
          <p:spPr>
            <a:xfrm>
              <a:off x="818281" y="4612274"/>
              <a:ext cx="833852" cy="83385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弦形 8">
              <a:extLst>
                <a:ext uri="{FF2B5EF4-FFF2-40B4-BE49-F238E27FC236}">
                  <a16:creationId xmlns:a16="http://schemas.microsoft.com/office/drawing/2014/main" id="{B1511EAE-9929-4B1B-8490-CF1C6C4F04B6}"/>
                </a:ext>
              </a:extLst>
            </p:cNvPr>
            <p:cNvSpPr/>
            <p:nvPr/>
          </p:nvSpPr>
          <p:spPr>
            <a:xfrm>
              <a:off x="901667" y="4695659"/>
              <a:ext cx="667081" cy="667081"/>
            </a:xfrm>
            <a:prstGeom prst="chord">
              <a:avLst>
                <a:gd name="adj1" fmla="val 1168272"/>
                <a:gd name="adj2" fmla="val 9631728"/>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2" name="组合 11">
              <a:extLst>
                <a:ext uri="{FF2B5EF4-FFF2-40B4-BE49-F238E27FC236}">
                  <a16:creationId xmlns:a16="http://schemas.microsoft.com/office/drawing/2014/main" id="{C8892843-11F5-4BC0-A91E-1569703A5C0D}"/>
                </a:ext>
              </a:extLst>
            </p:cNvPr>
            <p:cNvGrpSpPr/>
            <p:nvPr/>
          </p:nvGrpSpPr>
          <p:grpSpPr>
            <a:xfrm>
              <a:off x="1825853" y="4612274"/>
              <a:ext cx="2466812" cy="833852"/>
              <a:chOff x="1008269" y="0"/>
              <a:chExt cx="2466812" cy="833852"/>
            </a:xfrm>
          </p:grpSpPr>
          <p:sp>
            <p:nvSpPr>
              <p:cNvPr id="23" name="矩形 22">
                <a:extLst>
                  <a:ext uri="{FF2B5EF4-FFF2-40B4-BE49-F238E27FC236}">
                    <a16:creationId xmlns:a16="http://schemas.microsoft.com/office/drawing/2014/main" id="{FAB08A28-3C6E-4FFD-8A5A-E564A393843E}"/>
                  </a:ext>
                </a:extLst>
              </p:cNvPr>
              <p:cNvSpPr/>
              <p:nvPr/>
            </p:nvSpPr>
            <p:spPr>
              <a:xfrm>
                <a:off x="1008269" y="0"/>
                <a:ext cx="2466812" cy="83385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4" name="文本框 23">
                <a:extLst>
                  <a:ext uri="{FF2B5EF4-FFF2-40B4-BE49-F238E27FC236}">
                    <a16:creationId xmlns:a16="http://schemas.microsoft.com/office/drawing/2014/main" id="{F25762CD-0CD9-4773-AC5B-50B951A7EE24}"/>
                  </a:ext>
                </a:extLst>
              </p:cNvPr>
              <p:cNvSpPr txBox="1"/>
              <p:nvPr/>
            </p:nvSpPr>
            <p:spPr>
              <a:xfrm>
                <a:off x="1008269" y="0"/>
                <a:ext cx="2466812" cy="83385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r>
                  <a:rPr lang="zh-CN" altLang="en-US" sz="1800" kern="1200" dirty="0">
                    <a:solidFill>
                      <a:schemeClr val="bg1"/>
                    </a:solidFill>
                  </a:rPr>
                  <a:t>数据规范化</a:t>
                </a:r>
              </a:p>
            </p:txBody>
          </p:sp>
        </p:grpSp>
      </p:grpSp>
      <p:grpSp>
        <p:nvGrpSpPr>
          <p:cNvPr id="5" name="组合 4">
            <a:extLst>
              <a:ext uri="{FF2B5EF4-FFF2-40B4-BE49-F238E27FC236}">
                <a16:creationId xmlns:a16="http://schemas.microsoft.com/office/drawing/2014/main" id="{17FD4524-E148-4926-9953-038DE8F229C3}"/>
              </a:ext>
            </a:extLst>
          </p:cNvPr>
          <p:cNvGrpSpPr/>
          <p:nvPr/>
        </p:nvGrpSpPr>
        <p:grpSpPr>
          <a:xfrm>
            <a:off x="4542656" y="4612274"/>
            <a:ext cx="3474383" cy="833852"/>
            <a:chOff x="4466385" y="4612274"/>
            <a:chExt cx="3474383" cy="833852"/>
          </a:xfrm>
        </p:grpSpPr>
        <p:sp>
          <p:nvSpPr>
            <p:cNvPr id="13" name="椭圆 12">
              <a:extLst>
                <a:ext uri="{FF2B5EF4-FFF2-40B4-BE49-F238E27FC236}">
                  <a16:creationId xmlns:a16="http://schemas.microsoft.com/office/drawing/2014/main" id="{B96DF6EC-1497-46ED-AD26-86A3448DA985}"/>
                </a:ext>
              </a:extLst>
            </p:cNvPr>
            <p:cNvSpPr/>
            <p:nvPr/>
          </p:nvSpPr>
          <p:spPr>
            <a:xfrm>
              <a:off x="4466385" y="4612274"/>
              <a:ext cx="833852" cy="83385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弦形 13">
              <a:extLst>
                <a:ext uri="{FF2B5EF4-FFF2-40B4-BE49-F238E27FC236}">
                  <a16:creationId xmlns:a16="http://schemas.microsoft.com/office/drawing/2014/main" id="{553803D5-6653-474F-BC0A-6BDBF6D7C436}"/>
                </a:ext>
              </a:extLst>
            </p:cNvPr>
            <p:cNvSpPr/>
            <p:nvPr/>
          </p:nvSpPr>
          <p:spPr>
            <a:xfrm>
              <a:off x="4549770" y="4695659"/>
              <a:ext cx="667081" cy="667081"/>
            </a:xfrm>
            <a:prstGeom prst="chord">
              <a:avLst>
                <a:gd name="adj1" fmla="val 20431728"/>
                <a:gd name="adj2" fmla="val 11968272"/>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5" name="组合 14">
              <a:extLst>
                <a:ext uri="{FF2B5EF4-FFF2-40B4-BE49-F238E27FC236}">
                  <a16:creationId xmlns:a16="http://schemas.microsoft.com/office/drawing/2014/main" id="{E8580B74-9700-419E-B371-2E23A36DC871}"/>
                </a:ext>
              </a:extLst>
            </p:cNvPr>
            <p:cNvGrpSpPr/>
            <p:nvPr/>
          </p:nvGrpSpPr>
          <p:grpSpPr>
            <a:xfrm>
              <a:off x="5473956" y="4612274"/>
              <a:ext cx="2466812" cy="833852"/>
              <a:chOff x="4656372" y="0"/>
              <a:chExt cx="2466812" cy="833852"/>
            </a:xfrm>
          </p:grpSpPr>
          <p:sp>
            <p:nvSpPr>
              <p:cNvPr id="21" name="矩形 20">
                <a:extLst>
                  <a:ext uri="{FF2B5EF4-FFF2-40B4-BE49-F238E27FC236}">
                    <a16:creationId xmlns:a16="http://schemas.microsoft.com/office/drawing/2014/main" id="{9AFF8F2A-8FFD-468E-BD18-C180FAC0678F}"/>
                  </a:ext>
                </a:extLst>
              </p:cNvPr>
              <p:cNvSpPr/>
              <p:nvPr/>
            </p:nvSpPr>
            <p:spPr>
              <a:xfrm>
                <a:off x="4656372" y="0"/>
                <a:ext cx="2466812" cy="83385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文本框 21">
                <a:extLst>
                  <a:ext uri="{FF2B5EF4-FFF2-40B4-BE49-F238E27FC236}">
                    <a16:creationId xmlns:a16="http://schemas.microsoft.com/office/drawing/2014/main" id="{F42647CA-4E56-48E9-9E92-3C35DCC0B97D}"/>
                  </a:ext>
                </a:extLst>
              </p:cNvPr>
              <p:cNvSpPr txBox="1"/>
              <p:nvPr/>
            </p:nvSpPr>
            <p:spPr>
              <a:xfrm>
                <a:off x="4656372" y="0"/>
                <a:ext cx="2466812" cy="83385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r>
                  <a:rPr lang="zh-CN" altLang="en-US" sz="1800" kern="1200" dirty="0">
                    <a:solidFill>
                      <a:schemeClr val="bg1"/>
                    </a:solidFill>
                  </a:rPr>
                  <a:t>连续值离散化</a:t>
                </a:r>
              </a:p>
            </p:txBody>
          </p:sp>
        </p:grpSp>
      </p:grpSp>
      <p:grpSp>
        <p:nvGrpSpPr>
          <p:cNvPr id="25" name="组合 24">
            <a:extLst>
              <a:ext uri="{FF2B5EF4-FFF2-40B4-BE49-F238E27FC236}">
                <a16:creationId xmlns:a16="http://schemas.microsoft.com/office/drawing/2014/main" id="{A1310F0E-36D8-4836-A016-B268CB724228}"/>
              </a:ext>
            </a:extLst>
          </p:cNvPr>
          <p:cNvGrpSpPr/>
          <p:nvPr/>
        </p:nvGrpSpPr>
        <p:grpSpPr>
          <a:xfrm>
            <a:off x="7806375" y="4612274"/>
            <a:ext cx="3474384" cy="833852"/>
            <a:chOff x="8114488" y="4612274"/>
            <a:chExt cx="3474384" cy="833852"/>
          </a:xfrm>
        </p:grpSpPr>
        <p:sp>
          <p:nvSpPr>
            <p:cNvPr id="16" name="椭圆 15">
              <a:extLst>
                <a:ext uri="{FF2B5EF4-FFF2-40B4-BE49-F238E27FC236}">
                  <a16:creationId xmlns:a16="http://schemas.microsoft.com/office/drawing/2014/main" id="{A528129F-670E-475C-B576-525B4721C084}"/>
                </a:ext>
              </a:extLst>
            </p:cNvPr>
            <p:cNvSpPr/>
            <p:nvPr/>
          </p:nvSpPr>
          <p:spPr>
            <a:xfrm>
              <a:off x="8114488" y="4612274"/>
              <a:ext cx="833852" cy="83385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弦形 16">
              <a:extLst>
                <a:ext uri="{FF2B5EF4-FFF2-40B4-BE49-F238E27FC236}">
                  <a16:creationId xmlns:a16="http://schemas.microsoft.com/office/drawing/2014/main" id="{F248924C-E625-4E99-B718-2BE78EFD6037}"/>
                </a:ext>
              </a:extLst>
            </p:cNvPr>
            <p:cNvSpPr/>
            <p:nvPr/>
          </p:nvSpPr>
          <p:spPr>
            <a:xfrm>
              <a:off x="8197874" y="4695659"/>
              <a:ext cx="667081" cy="667081"/>
            </a:xfrm>
            <a:prstGeom prst="chord">
              <a:avLst>
                <a:gd name="adj1" fmla="val 1620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8" name="组合 17">
              <a:extLst>
                <a:ext uri="{FF2B5EF4-FFF2-40B4-BE49-F238E27FC236}">
                  <a16:creationId xmlns:a16="http://schemas.microsoft.com/office/drawing/2014/main" id="{C3E2D52E-D119-4CB9-A6E0-0EE0841FB20E}"/>
                </a:ext>
              </a:extLst>
            </p:cNvPr>
            <p:cNvGrpSpPr/>
            <p:nvPr/>
          </p:nvGrpSpPr>
          <p:grpSpPr>
            <a:xfrm>
              <a:off x="9122060" y="4612274"/>
              <a:ext cx="2466812" cy="833852"/>
              <a:chOff x="8304476" y="0"/>
              <a:chExt cx="2466812" cy="833852"/>
            </a:xfrm>
          </p:grpSpPr>
          <p:sp>
            <p:nvSpPr>
              <p:cNvPr id="19" name="矩形 18">
                <a:extLst>
                  <a:ext uri="{FF2B5EF4-FFF2-40B4-BE49-F238E27FC236}">
                    <a16:creationId xmlns:a16="http://schemas.microsoft.com/office/drawing/2014/main" id="{B2BD0A70-1581-4207-AE03-44319FFECF16}"/>
                  </a:ext>
                </a:extLst>
              </p:cNvPr>
              <p:cNvSpPr/>
              <p:nvPr/>
            </p:nvSpPr>
            <p:spPr>
              <a:xfrm>
                <a:off x="8304476" y="0"/>
                <a:ext cx="2466812" cy="83385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文本框 19">
                <a:extLst>
                  <a:ext uri="{FF2B5EF4-FFF2-40B4-BE49-F238E27FC236}">
                    <a16:creationId xmlns:a16="http://schemas.microsoft.com/office/drawing/2014/main" id="{02259A8F-8A3C-4855-B271-2FF2AA8BDBB9}"/>
                  </a:ext>
                </a:extLst>
              </p:cNvPr>
              <p:cNvSpPr txBox="1"/>
              <p:nvPr/>
            </p:nvSpPr>
            <p:spPr>
              <a:xfrm>
                <a:off x="8304476" y="0"/>
                <a:ext cx="2466812" cy="83385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r>
                  <a:rPr lang="zh-CN" altLang="en-US" sz="1800" kern="1200">
                    <a:solidFill>
                      <a:schemeClr val="bg1"/>
                    </a:solidFill>
                  </a:rPr>
                  <a:t>对数据进行汇总与聚集</a:t>
                </a:r>
              </a:p>
            </p:txBody>
          </p:sp>
        </p:grpSp>
      </p:grpSp>
    </p:spTree>
    <p:extLst>
      <p:ext uri="{BB962C8B-B14F-4D97-AF65-F5344CB8AC3E}">
        <p14:creationId xmlns:p14="http://schemas.microsoft.com/office/powerpoint/2010/main" val="1836525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ppt_x"/>
                                          </p:val>
                                        </p:tav>
                                        <p:tav tm="100000">
                                          <p:val>
                                            <p:strVal val="#ppt_x"/>
                                          </p:val>
                                        </p:tav>
                                      </p:tavLst>
                                    </p:anim>
                                    <p:anim calcmode="lin" valueType="num">
                                      <p:cBhvr additive="base">
                                        <p:cTn id="3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7" name="组合 16"/>
          <p:cNvGrpSpPr/>
          <p:nvPr/>
        </p:nvGrpSpPr>
        <p:grpSpPr>
          <a:xfrm>
            <a:off x="977389"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42821" cy="641578"/>
            </a:xfrm>
            <a:prstGeom prst="rect">
              <a:avLst/>
            </a:prstGeom>
            <a:noFill/>
          </p:spPr>
          <p:txBody>
            <a:bodyPr wrap="none" rtlCol="0">
              <a:spAutoFit/>
            </a:bodyPr>
            <a:lstStyle/>
            <a:p>
              <a:r>
                <a:rPr lang="en-US" altLang="zh-CN" sz="8000" b="1" dirty="0">
                  <a:solidFill>
                    <a:schemeClr val="bg1"/>
                  </a:solidFill>
                  <a:cs typeface="+mn-ea"/>
                  <a:sym typeface="+mn-lt"/>
                </a:rPr>
                <a:t>04</a:t>
              </a:r>
              <a:endParaRPr lang="zh-CN" altLang="en-US" sz="8000" b="1" dirty="0">
                <a:solidFill>
                  <a:srgbClr val="01E2BC"/>
                </a:solidFill>
                <a:cs typeface="+mn-ea"/>
                <a:sym typeface="+mn-lt"/>
              </a:endParaRPr>
            </a:p>
          </p:txBody>
        </p:sp>
      </p:grpSp>
      <p:sp>
        <p:nvSpPr>
          <p:cNvPr id="25" name="Rectangle 3"/>
          <p:cNvSpPr txBox="1">
            <a:spLocks noChangeArrowheads="1"/>
          </p:cNvSpPr>
          <p:nvPr/>
        </p:nvSpPr>
        <p:spPr bwMode="auto">
          <a:xfrm>
            <a:off x="3527413" y="1937343"/>
            <a:ext cx="8249759" cy="5170646"/>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6600" b="1" dirty="0">
                <a:latin typeface="+mn-lt"/>
                <a:ea typeface="+mn-ea"/>
                <a:cs typeface="+mn-ea"/>
                <a:sym typeface="Arial" panose="020B0604020202020204" pitchFamily="34" charset="0"/>
              </a:rPr>
              <a:t>大数据存储与</a:t>
            </a:r>
            <a:endParaRPr lang="en-US" altLang="zh-CN" sz="6600" b="1" dirty="0">
              <a:latin typeface="+mn-lt"/>
              <a:ea typeface="+mn-ea"/>
              <a:cs typeface="+mn-ea"/>
              <a:sym typeface="Arial" panose="020B0604020202020204" pitchFamily="34" charset="0"/>
            </a:endParaRPr>
          </a:p>
          <a:p>
            <a:pPr marL="0" indent="0" algn="ctr">
              <a:buNone/>
            </a:pPr>
            <a:r>
              <a:rPr lang="zh-CN" altLang="en-US" sz="6600" b="1" dirty="0">
                <a:latin typeface="+mn-lt"/>
                <a:ea typeface="+mn-ea"/>
                <a:cs typeface="+mn-ea"/>
                <a:sym typeface="Arial" panose="020B0604020202020204" pitchFamily="34" charset="0"/>
              </a:rPr>
              <a:t>管理技术</a:t>
            </a:r>
          </a:p>
          <a:p>
            <a:pPr marL="0" indent="0" algn="ctr">
              <a:buNone/>
            </a:pPr>
            <a:endParaRPr lang="zh-CN" altLang="en-US" sz="6600" b="1" dirty="0">
              <a:latin typeface="+mn-lt"/>
              <a:ea typeface="+mn-ea"/>
              <a:cs typeface="+mn-ea"/>
              <a:sym typeface="Arial" panose="020B0604020202020204" pitchFamily="34" charset="0"/>
            </a:endParaRPr>
          </a:p>
          <a:p>
            <a:pPr marL="0" indent="0" algn="ctr">
              <a:buNone/>
            </a:pPr>
            <a:endParaRPr lang="zh-CN" altLang="en-US" sz="6600" b="1" dirty="0">
              <a:latin typeface="+mn-lt"/>
              <a:ea typeface="+mn-ea"/>
              <a:cs typeface="+mn-ea"/>
              <a:sym typeface="Arial" panose="020B0604020202020204" pitchFamily="34" charset="0"/>
            </a:endParaRPr>
          </a:p>
          <a:p>
            <a:pPr marL="0" indent="0" algn="ctr">
              <a:buNone/>
            </a:pPr>
            <a:endParaRPr lang="zh-CN" altLang="en-US" sz="6600" b="1" dirty="0">
              <a:latin typeface="+mn-lt"/>
              <a:ea typeface="+mn-ea"/>
              <a:cs typeface="+mn-ea"/>
              <a:sym typeface="+mn-lt"/>
            </a:endParaRPr>
          </a:p>
        </p:txBody>
      </p:sp>
      <p:cxnSp>
        <p:nvCxnSpPr>
          <p:cNvPr id="26" name="Straight Connector 4"/>
          <p:cNvCxnSpPr/>
          <p:nvPr/>
        </p:nvCxnSpPr>
        <p:spPr>
          <a:xfrm>
            <a:off x="3948410" y="3998828"/>
            <a:ext cx="7222693"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0172F232-689C-4BA2-B576-DD74B58440B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p:blipFill>
        <p:spPr>
          <a:xfrm>
            <a:off x="10960768" y="279048"/>
            <a:ext cx="878305" cy="579590"/>
          </a:xfrm>
          <a:prstGeom prst="rect">
            <a:avLst/>
          </a:prstGeom>
          <a:noFill/>
          <a:ln>
            <a:noFill/>
          </a:ln>
        </p:spPr>
      </p:pic>
    </p:spTree>
    <p:extLst>
      <p:ext uri="{BB962C8B-B14F-4D97-AF65-F5344CB8AC3E}">
        <p14:creationId xmlns:p14="http://schemas.microsoft.com/office/powerpoint/2010/main" val="34342822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195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2AC640D-6E04-4A03-9B27-D6760EDC4356}"/>
              </a:ext>
            </a:extLst>
          </p:cNvPr>
          <p:cNvSpPr txBox="1"/>
          <p:nvPr/>
        </p:nvSpPr>
        <p:spPr>
          <a:xfrm>
            <a:off x="215841" y="179921"/>
            <a:ext cx="6453900" cy="954107"/>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大数据存储与管理技术</a:t>
            </a: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graphicFrame>
        <p:nvGraphicFramePr>
          <p:cNvPr id="7" name="图示 6">
            <a:extLst>
              <a:ext uri="{FF2B5EF4-FFF2-40B4-BE49-F238E27FC236}">
                <a16:creationId xmlns:a16="http://schemas.microsoft.com/office/drawing/2014/main" id="{488A115C-B6EB-4C9C-A129-6400BD0CFA6C}"/>
              </a:ext>
            </a:extLst>
          </p:cNvPr>
          <p:cNvGraphicFramePr/>
          <p:nvPr>
            <p:extLst>
              <p:ext uri="{D42A27DB-BD31-4B8C-83A1-F6EECF244321}">
                <p14:modId xmlns:p14="http://schemas.microsoft.com/office/powerpoint/2010/main" val="1880114153"/>
              </p:ext>
            </p:extLst>
          </p:nvPr>
        </p:nvGraphicFramePr>
        <p:xfrm>
          <a:off x="2017676" y="1506071"/>
          <a:ext cx="8156648" cy="48035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01937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graphicEl>
                                              <a:dgm id="{90E4C343-B864-4A19-AF1B-3DF4825CA5AD}"/>
                                            </p:graphicEl>
                                          </p:spTgt>
                                        </p:tgtEl>
                                        <p:attrNameLst>
                                          <p:attrName>style.visibility</p:attrName>
                                        </p:attrNameLst>
                                      </p:cBhvr>
                                      <p:to>
                                        <p:strVal val="visible"/>
                                      </p:to>
                                    </p:set>
                                    <p:anim calcmode="lin" valueType="num">
                                      <p:cBhvr>
                                        <p:cTn id="7" dur="500" fill="hold"/>
                                        <p:tgtEl>
                                          <p:spTgt spid="7">
                                            <p:graphicEl>
                                              <a:dgm id="{90E4C343-B864-4A19-AF1B-3DF4825CA5AD}"/>
                                            </p:graphicEl>
                                          </p:spTgt>
                                        </p:tgtEl>
                                        <p:attrNameLst>
                                          <p:attrName>ppt_w</p:attrName>
                                        </p:attrNameLst>
                                      </p:cBhvr>
                                      <p:tavLst>
                                        <p:tav tm="0">
                                          <p:val>
                                            <p:fltVal val="0"/>
                                          </p:val>
                                        </p:tav>
                                        <p:tav tm="100000">
                                          <p:val>
                                            <p:strVal val="#ppt_w"/>
                                          </p:val>
                                        </p:tav>
                                      </p:tavLst>
                                    </p:anim>
                                    <p:anim calcmode="lin" valueType="num">
                                      <p:cBhvr>
                                        <p:cTn id="8" dur="500" fill="hold"/>
                                        <p:tgtEl>
                                          <p:spTgt spid="7">
                                            <p:graphicEl>
                                              <a:dgm id="{90E4C343-B864-4A19-AF1B-3DF4825CA5AD}"/>
                                            </p:graphicEl>
                                          </p:spTgt>
                                        </p:tgtEl>
                                        <p:attrNameLst>
                                          <p:attrName>ppt_h</p:attrName>
                                        </p:attrNameLst>
                                      </p:cBhvr>
                                      <p:tavLst>
                                        <p:tav tm="0">
                                          <p:val>
                                            <p:fltVal val="0"/>
                                          </p:val>
                                        </p:tav>
                                        <p:tav tm="100000">
                                          <p:val>
                                            <p:strVal val="#ppt_h"/>
                                          </p:val>
                                        </p:tav>
                                      </p:tavLst>
                                    </p:anim>
                                    <p:animEffect transition="in" filter="fade">
                                      <p:cBhvr>
                                        <p:cTn id="9" dur="500"/>
                                        <p:tgtEl>
                                          <p:spTgt spid="7">
                                            <p:graphicEl>
                                              <a:dgm id="{90E4C343-B864-4A19-AF1B-3DF4825CA5AD}"/>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graphicEl>
                                              <a:dgm id="{A9D2CF01-E437-46E1-BC13-B8B5A50B6030}"/>
                                            </p:graphicEl>
                                          </p:spTgt>
                                        </p:tgtEl>
                                        <p:attrNameLst>
                                          <p:attrName>style.visibility</p:attrName>
                                        </p:attrNameLst>
                                      </p:cBhvr>
                                      <p:to>
                                        <p:strVal val="visible"/>
                                      </p:to>
                                    </p:set>
                                    <p:anim calcmode="lin" valueType="num">
                                      <p:cBhvr>
                                        <p:cTn id="14" dur="500" fill="hold"/>
                                        <p:tgtEl>
                                          <p:spTgt spid="7">
                                            <p:graphicEl>
                                              <a:dgm id="{A9D2CF01-E437-46E1-BC13-B8B5A50B6030}"/>
                                            </p:graphicEl>
                                          </p:spTgt>
                                        </p:tgtEl>
                                        <p:attrNameLst>
                                          <p:attrName>ppt_w</p:attrName>
                                        </p:attrNameLst>
                                      </p:cBhvr>
                                      <p:tavLst>
                                        <p:tav tm="0">
                                          <p:val>
                                            <p:fltVal val="0"/>
                                          </p:val>
                                        </p:tav>
                                        <p:tav tm="100000">
                                          <p:val>
                                            <p:strVal val="#ppt_w"/>
                                          </p:val>
                                        </p:tav>
                                      </p:tavLst>
                                    </p:anim>
                                    <p:anim calcmode="lin" valueType="num">
                                      <p:cBhvr>
                                        <p:cTn id="15" dur="500" fill="hold"/>
                                        <p:tgtEl>
                                          <p:spTgt spid="7">
                                            <p:graphicEl>
                                              <a:dgm id="{A9D2CF01-E437-46E1-BC13-B8B5A50B6030}"/>
                                            </p:graphicEl>
                                          </p:spTgt>
                                        </p:tgtEl>
                                        <p:attrNameLst>
                                          <p:attrName>ppt_h</p:attrName>
                                        </p:attrNameLst>
                                      </p:cBhvr>
                                      <p:tavLst>
                                        <p:tav tm="0">
                                          <p:val>
                                            <p:fltVal val="0"/>
                                          </p:val>
                                        </p:tav>
                                        <p:tav tm="100000">
                                          <p:val>
                                            <p:strVal val="#ppt_h"/>
                                          </p:val>
                                        </p:tav>
                                      </p:tavLst>
                                    </p:anim>
                                    <p:animEffect transition="in" filter="fade">
                                      <p:cBhvr>
                                        <p:cTn id="16" dur="500"/>
                                        <p:tgtEl>
                                          <p:spTgt spid="7">
                                            <p:graphicEl>
                                              <a:dgm id="{A9D2CF01-E437-46E1-BC13-B8B5A50B6030}"/>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7">
                                            <p:graphicEl>
                                              <a:dgm id="{A1835E0C-3121-451C-8783-15AA0397B549}"/>
                                            </p:graphicEl>
                                          </p:spTgt>
                                        </p:tgtEl>
                                        <p:attrNameLst>
                                          <p:attrName>style.visibility</p:attrName>
                                        </p:attrNameLst>
                                      </p:cBhvr>
                                      <p:to>
                                        <p:strVal val="visible"/>
                                      </p:to>
                                    </p:set>
                                    <p:anim calcmode="lin" valueType="num">
                                      <p:cBhvr>
                                        <p:cTn id="19" dur="500" fill="hold"/>
                                        <p:tgtEl>
                                          <p:spTgt spid="7">
                                            <p:graphicEl>
                                              <a:dgm id="{A1835E0C-3121-451C-8783-15AA0397B549}"/>
                                            </p:graphicEl>
                                          </p:spTgt>
                                        </p:tgtEl>
                                        <p:attrNameLst>
                                          <p:attrName>ppt_w</p:attrName>
                                        </p:attrNameLst>
                                      </p:cBhvr>
                                      <p:tavLst>
                                        <p:tav tm="0">
                                          <p:val>
                                            <p:fltVal val="0"/>
                                          </p:val>
                                        </p:tav>
                                        <p:tav tm="100000">
                                          <p:val>
                                            <p:strVal val="#ppt_w"/>
                                          </p:val>
                                        </p:tav>
                                      </p:tavLst>
                                    </p:anim>
                                    <p:anim calcmode="lin" valueType="num">
                                      <p:cBhvr>
                                        <p:cTn id="20" dur="500" fill="hold"/>
                                        <p:tgtEl>
                                          <p:spTgt spid="7">
                                            <p:graphicEl>
                                              <a:dgm id="{A1835E0C-3121-451C-8783-15AA0397B549}"/>
                                            </p:graphicEl>
                                          </p:spTgt>
                                        </p:tgtEl>
                                        <p:attrNameLst>
                                          <p:attrName>ppt_h</p:attrName>
                                        </p:attrNameLst>
                                      </p:cBhvr>
                                      <p:tavLst>
                                        <p:tav tm="0">
                                          <p:val>
                                            <p:fltVal val="0"/>
                                          </p:val>
                                        </p:tav>
                                        <p:tav tm="100000">
                                          <p:val>
                                            <p:strVal val="#ppt_h"/>
                                          </p:val>
                                        </p:tav>
                                      </p:tavLst>
                                    </p:anim>
                                    <p:animEffect transition="in" filter="fade">
                                      <p:cBhvr>
                                        <p:cTn id="21" dur="500"/>
                                        <p:tgtEl>
                                          <p:spTgt spid="7">
                                            <p:graphicEl>
                                              <a:dgm id="{A1835E0C-3121-451C-8783-15AA0397B549}"/>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7">
                                            <p:graphicEl>
                                              <a:dgm id="{FCB45749-1E4B-4F83-B005-B53E8BB27BA6}"/>
                                            </p:graphicEl>
                                          </p:spTgt>
                                        </p:tgtEl>
                                        <p:attrNameLst>
                                          <p:attrName>style.visibility</p:attrName>
                                        </p:attrNameLst>
                                      </p:cBhvr>
                                      <p:to>
                                        <p:strVal val="visible"/>
                                      </p:to>
                                    </p:set>
                                    <p:anim calcmode="lin" valueType="num">
                                      <p:cBhvr>
                                        <p:cTn id="26" dur="500" fill="hold"/>
                                        <p:tgtEl>
                                          <p:spTgt spid="7">
                                            <p:graphicEl>
                                              <a:dgm id="{FCB45749-1E4B-4F83-B005-B53E8BB27BA6}"/>
                                            </p:graphicEl>
                                          </p:spTgt>
                                        </p:tgtEl>
                                        <p:attrNameLst>
                                          <p:attrName>ppt_w</p:attrName>
                                        </p:attrNameLst>
                                      </p:cBhvr>
                                      <p:tavLst>
                                        <p:tav tm="0">
                                          <p:val>
                                            <p:fltVal val="0"/>
                                          </p:val>
                                        </p:tav>
                                        <p:tav tm="100000">
                                          <p:val>
                                            <p:strVal val="#ppt_w"/>
                                          </p:val>
                                        </p:tav>
                                      </p:tavLst>
                                    </p:anim>
                                    <p:anim calcmode="lin" valueType="num">
                                      <p:cBhvr>
                                        <p:cTn id="27" dur="500" fill="hold"/>
                                        <p:tgtEl>
                                          <p:spTgt spid="7">
                                            <p:graphicEl>
                                              <a:dgm id="{FCB45749-1E4B-4F83-B005-B53E8BB27BA6}"/>
                                            </p:graphicEl>
                                          </p:spTgt>
                                        </p:tgtEl>
                                        <p:attrNameLst>
                                          <p:attrName>ppt_h</p:attrName>
                                        </p:attrNameLst>
                                      </p:cBhvr>
                                      <p:tavLst>
                                        <p:tav tm="0">
                                          <p:val>
                                            <p:fltVal val="0"/>
                                          </p:val>
                                        </p:tav>
                                        <p:tav tm="100000">
                                          <p:val>
                                            <p:strVal val="#ppt_h"/>
                                          </p:val>
                                        </p:tav>
                                      </p:tavLst>
                                    </p:anim>
                                    <p:animEffect transition="in" filter="fade">
                                      <p:cBhvr>
                                        <p:cTn id="28" dur="500"/>
                                        <p:tgtEl>
                                          <p:spTgt spid="7">
                                            <p:graphicEl>
                                              <a:dgm id="{FCB45749-1E4B-4F83-B005-B53E8BB27BA6}"/>
                                            </p:graphic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
                                            <p:graphicEl>
                                              <a:dgm id="{4A53BA25-802D-4C3D-BDA5-8A02B2477878}"/>
                                            </p:graphicEl>
                                          </p:spTgt>
                                        </p:tgtEl>
                                        <p:attrNameLst>
                                          <p:attrName>style.visibility</p:attrName>
                                        </p:attrNameLst>
                                      </p:cBhvr>
                                      <p:to>
                                        <p:strVal val="visible"/>
                                      </p:to>
                                    </p:set>
                                    <p:anim calcmode="lin" valueType="num">
                                      <p:cBhvr>
                                        <p:cTn id="31" dur="500" fill="hold"/>
                                        <p:tgtEl>
                                          <p:spTgt spid="7">
                                            <p:graphicEl>
                                              <a:dgm id="{4A53BA25-802D-4C3D-BDA5-8A02B2477878}"/>
                                            </p:graphicEl>
                                          </p:spTgt>
                                        </p:tgtEl>
                                        <p:attrNameLst>
                                          <p:attrName>ppt_w</p:attrName>
                                        </p:attrNameLst>
                                      </p:cBhvr>
                                      <p:tavLst>
                                        <p:tav tm="0">
                                          <p:val>
                                            <p:fltVal val="0"/>
                                          </p:val>
                                        </p:tav>
                                        <p:tav tm="100000">
                                          <p:val>
                                            <p:strVal val="#ppt_w"/>
                                          </p:val>
                                        </p:tav>
                                      </p:tavLst>
                                    </p:anim>
                                    <p:anim calcmode="lin" valueType="num">
                                      <p:cBhvr>
                                        <p:cTn id="32" dur="500" fill="hold"/>
                                        <p:tgtEl>
                                          <p:spTgt spid="7">
                                            <p:graphicEl>
                                              <a:dgm id="{4A53BA25-802D-4C3D-BDA5-8A02B2477878}"/>
                                            </p:graphicEl>
                                          </p:spTgt>
                                        </p:tgtEl>
                                        <p:attrNameLst>
                                          <p:attrName>ppt_h</p:attrName>
                                        </p:attrNameLst>
                                      </p:cBhvr>
                                      <p:tavLst>
                                        <p:tav tm="0">
                                          <p:val>
                                            <p:fltVal val="0"/>
                                          </p:val>
                                        </p:tav>
                                        <p:tav tm="100000">
                                          <p:val>
                                            <p:strVal val="#ppt_h"/>
                                          </p:val>
                                        </p:tav>
                                      </p:tavLst>
                                    </p:anim>
                                    <p:animEffect transition="in" filter="fade">
                                      <p:cBhvr>
                                        <p:cTn id="33" dur="500"/>
                                        <p:tgtEl>
                                          <p:spTgt spid="7">
                                            <p:graphicEl>
                                              <a:dgm id="{4A53BA25-802D-4C3D-BDA5-8A02B2477878}"/>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7">
                                            <p:graphicEl>
                                              <a:dgm id="{551214DD-A303-48FA-B9FA-42ABDCCE5828}"/>
                                            </p:graphicEl>
                                          </p:spTgt>
                                        </p:tgtEl>
                                        <p:attrNameLst>
                                          <p:attrName>style.visibility</p:attrName>
                                        </p:attrNameLst>
                                      </p:cBhvr>
                                      <p:to>
                                        <p:strVal val="visible"/>
                                      </p:to>
                                    </p:set>
                                    <p:anim calcmode="lin" valueType="num">
                                      <p:cBhvr>
                                        <p:cTn id="38" dur="500" fill="hold"/>
                                        <p:tgtEl>
                                          <p:spTgt spid="7">
                                            <p:graphicEl>
                                              <a:dgm id="{551214DD-A303-48FA-B9FA-42ABDCCE5828}"/>
                                            </p:graphicEl>
                                          </p:spTgt>
                                        </p:tgtEl>
                                        <p:attrNameLst>
                                          <p:attrName>ppt_w</p:attrName>
                                        </p:attrNameLst>
                                      </p:cBhvr>
                                      <p:tavLst>
                                        <p:tav tm="0">
                                          <p:val>
                                            <p:fltVal val="0"/>
                                          </p:val>
                                        </p:tav>
                                        <p:tav tm="100000">
                                          <p:val>
                                            <p:strVal val="#ppt_w"/>
                                          </p:val>
                                        </p:tav>
                                      </p:tavLst>
                                    </p:anim>
                                    <p:anim calcmode="lin" valueType="num">
                                      <p:cBhvr>
                                        <p:cTn id="39" dur="500" fill="hold"/>
                                        <p:tgtEl>
                                          <p:spTgt spid="7">
                                            <p:graphicEl>
                                              <a:dgm id="{551214DD-A303-48FA-B9FA-42ABDCCE5828}"/>
                                            </p:graphicEl>
                                          </p:spTgt>
                                        </p:tgtEl>
                                        <p:attrNameLst>
                                          <p:attrName>ppt_h</p:attrName>
                                        </p:attrNameLst>
                                      </p:cBhvr>
                                      <p:tavLst>
                                        <p:tav tm="0">
                                          <p:val>
                                            <p:fltVal val="0"/>
                                          </p:val>
                                        </p:tav>
                                        <p:tav tm="100000">
                                          <p:val>
                                            <p:strVal val="#ppt_h"/>
                                          </p:val>
                                        </p:tav>
                                      </p:tavLst>
                                    </p:anim>
                                    <p:animEffect transition="in" filter="fade">
                                      <p:cBhvr>
                                        <p:cTn id="40" dur="500"/>
                                        <p:tgtEl>
                                          <p:spTgt spid="7">
                                            <p:graphicEl>
                                              <a:dgm id="{551214DD-A303-48FA-B9FA-42ABDCCE5828}"/>
                                            </p:graphicEl>
                                          </p:spTgt>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7">
                                            <p:graphicEl>
                                              <a:dgm id="{505F60C7-6683-4531-AD22-7BD3F166DDFA}"/>
                                            </p:graphicEl>
                                          </p:spTgt>
                                        </p:tgtEl>
                                        <p:attrNameLst>
                                          <p:attrName>style.visibility</p:attrName>
                                        </p:attrNameLst>
                                      </p:cBhvr>
                                      <p:to>
                                        <p:strVal val="visible"/>
                                      </p:to>
                                    </p:set>
                                    <p:anim calcmode="lin" valueType="num">
                                      <p:cBhvr>
                                        <p:cTn id="43" dur="500" fill="hold"/>
                                        <p:tgtEl>
                                          <p:spTgt spid="7">
                                            <p:graphicEl>
                                              <a:dgm id="{505F60C7-6683-4531-AD22-7BD3F166DDFA}"/>
                                            </p:graphicEl>
                                          </p:spTgt>
                                        </p:tgtEl>
                                        <p:attrNameLst>
                                          <p:attrName>ppt_w</p:attrName>
                                        </p:attrNameLst>
                                      </p:cBhvr>
                                      <p:tavLst>
                                        <p:tav tm="0">
                                          <p:val>
                                            <p:fltVal val="0"/>
                                          </p:val>
                                        </p:tav>
                                        <p:tav tm="100000">
                                          <p:val>
                                            <p:strVal val="#ppt_w"/>
                                          </p:val>
                                        </p:tav>
                                      </p:tavLst>
                                    </p:anim>
                                    <p:anim calcmode="lin" valueType="num">
                                      <p:cBhvr>
                                        <p:cTn id="44" dur="500" fill="hold"/>
                                        <p:tgtEl>
                                          <p:spTgt spid="7">
                                            <p:graphicEl>
                                              <a:dgm id="{505F60C7-6683-4531-AD22-7BD3F166DDFA}"/>
                                            </p:graphicEl>
                                          </p:spTgt>
                                        </p:tgtEl>
                                        <p:attrNameLst>
                                          <p:attrName>ppt_h</p:attrName>
                                        </p:attrNameLst>
                                      </p:cBhvr>
                                      <p:tavLst>
                                        <p:tav tm="0">
                                          <p:val>
                                            <p:fltVal val="0"/>
                                          </p:val>
                                        </p:tav>
                                        <p:tav tm="100000">
                                          <p:val>
                                            <p:strVal val="#ppt_h"/>
                                          </p:val>
                                        </p:tav>
                                      </p:tavLst>
                                    </p:anim>
                                    <p:animEffect transition="in" filter="fade">
                                      <p:cBhvr>
                                        <p:cTn id="45" dur="500"/>
                                        <p:tgtEl>
                                          <p:spTgt spid="7">
                                            <p:graphicEl>
                                              <a:dgm id="{505F60C7-6683-4531-AD22-7BD3F166DDFA}"/>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7">
                                            <p:graphicEl>
                                              <a:dgm id="{18BF5ACF-F96D-4B9F-AAE8-AB41E492D869}"/>
                                            </p:graphicEl>
                                          </p:spTgt>
                                        </p:tgtEl>
                                        <p:attrNameLst>
                                          <p:attrName>style.visibility</p:attrName>
                                        </p:attrNameLst>
                                      </p:cBhvr>
                                      <p:to>
                                        <p:strVal val="visible"/>
                                      </p:to>
                                    </p:set>
                                    <p:anim calcmode="lin" valueType="num">
                                      <p:cBhvr>
                                        <p:cTn id="50" dur="500" fill="hold"/>
                                        <p:tgtEl>
                                          <p:spTgt spid="7">
                                            <p:graphicEl>
                                              <a:dgm id="{18BF5ACF-F96D-4B9F-AAE8-AB41E492D869}"/>
                                            </p:graphicEl>
                                          </p:spTgt>
                                        </p:tgtEl>
                                        <p:attrNameLst>
                                          <p:attrName>ppt_w</p:attrName>
                                        </p:attrNameLst>
                                      </p:cBhvr>
                                      <p:tavLst>
                                        <p:tav tm="0">
                                          <p:val>
                                            <p:fltVal val="0"/>
                                          </p:val>
                                        </p:tav>
                                        <p:tav tm="100000">
                                          <p:val>
                                            <p:strVal val="#ppt_w"/>
                                          </p:val>
                                        </p:tav>
                                      </p:tavLst>
                                    </p:anim>
                                    <p:anim calcmode="lin" valueType="num">
                                      <p:cBhvr>
                                        <p:cTn id="51" dur="500" fill="hold"/>
                                        <p:tgtEl>
                                          <p:spTgt spid="7">
                                            <p:graphicEl>
                                              <a:dgm id="{18BF5ACF-F96D-4B9F-AAE8-AB41E492D869}"/>
                                            </p:graphicEl>
                                          </p:spTgt>
                                        </p:tgtEl>
                                        <p:attrNameLst>
                                          <p:attrName>ppt_h</p:attrName>
                                        </p:attrNameLst>
                                      </p:cBhvr>
                                      <p:tavLst>
                                        <p:tav tm="0">
                                          <p:val>
                                            <p:fltVal val="0"/>
                                          </p:val>
                                        </p:tav>
                                        <p:tav tm="100000">
                                          <p:val>
                                            <p:strVal val="#ppt_h"/>
                                          </p:val>
                                        </p:tav>
                                      </p:tavLst>
                                    </p:anim>
                                    <p:animEffect transition="in" filter="fade">
                                      <p:cBhvr>
                                        <p:cTn id="52" dur="500"/>
                                        <p:tgtEl>
                                          <p:spTgt spid="7">
                                            <p:graphicEl>
                                              <a:dgm id="{18BF5ACF-F96D-4B9F-AAE8-AB41E492D869}"/>
                                            </p:graphicEl>
                                          </p:spTgt>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7">
                                            <p:graphicEl>
                                              <a:dgm id="{4C76A966-CB19-48B2-A484-7BE0E1F75A56}"/>
                                            </p:graphicEl>
                                          </p:spTgt>
                                        </p:tgtEl>
                                        <p:attrNameLst>
                                          <p:attrName>style.visibility</p:attrName>
                                        </p:attrNameLst>
                                      </p:cBhvr>
                                      <p:to>
                                        <p:strVal val="visible"/>
                                      </p:to>
                                    </p:set>
                                    <p:anim calcmode="lin" valueType="num">
                                      <p:cBhvr>
                                        <p:cTn id="55" dur="500" fill="hold"/>
                                        <p:tgtEl>
                                          <p:spTgt spid="7">
                                            <p:graphicEl>
                                              <a:dgm id="{4C76A966-CB19-48B2-A484-7BE0E1F75A56}"/>
                                            </p:graphicEl>
                                          </p:spTgt>
                                        </p:tgtEl>
                                        <p:attrNameLst>
                                          <p:attrName>ppt_w</p:attrName>
                                        </p:attrNameLst>
                                      </p:cBhvr>
                                      <p:tavLst>
                                        <p:tav tm="0">
                                          <p:val>
                                            <p:fltVal val="0"/>
                                          </p:val>
                                        </p:tav>
                                        <p:tav tm="100000">
                                          <p:val>
                                            <p:strVal val="#ppt_w"/>
                                          </p:val>
                                        </p:tav>
                                      </p:tavLst>
                                    </p:anim>
                                    <p:anim calcmode="lin" valueType="num">
                                      <p:cBhvr>
                                        <p:cTn id="56" dur="500" fill="hold"/>
                                        <p:tgtEl>
                                          <p:spTgt spid="7">
                                            <p:graphicEl>
                                              <a:dgm id="{4C76A966-CB19-48B2-A484-7BE0E1F75A56}"/>
                                            </p:graphicEl>
                                          </p:spTgt>
                                        </p:tgtEl>
                                        <p:attrNameLst>
                                          <p:attrName>ppt_h</p:attrName>
                                        </p:attrNameLst>
                                      </p:cBhvr>
                                      <p:tavLst>
                                        <p:tav tm="0">
                                          <p:val>
                                            <p:fltVal val="0"/>
                                          </p:val>
                                        </p:tav>
                                        <p:tav tm="100000">
                                          <p:val>
                                            <p:strVal val="#ppt_h"/>
                                          </p:val>
                                        </p:tav>
                                      </p:tavLst>
                                    </p:anim>
                                    <p:animEffect transition="in" filter="fade">
                                      <p:cBhvr>
                                        <p:cTn id="57" dur="500"/>
                                        <p:tgtEl>
                                          <p:spTgt spid="7">
                                            <p:graphicEl>
                                              <a:dgm id="{4C76A966-CB19-48B2-A484-7BE0E1F75A56}"/>
                                            </p:graphicEl>
                                          </p:spTgt>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7">
                                            <p:graphicEl>
                                              <a:dgm id="{A78301EF-7CC5-4ABF-A72F-CE1A55CB4F50}"/>
                                            </p:graphicEl>
                                          </p:spTgt>
                                        </p:tgtEl>
                                        <p:attrNameLst>
                                          <p:attrName>style.visibility</p:attrName>
                                        </p:attrNameLst>
                                      </p:cBhvr>
                                      <p:to>
                                        <p:strVal val="visible"/>
                                      </p:to>
                                    </p:set>
                                    <p:anim calcmode="lin" valueType="num">
                                      <p:cBhvr>
                                        <p:cTn id="60" dur="500" fill="hold"/>
                                        <p:tgtEl>
                                          <p:spTgt spid="7">
                                            <p:graphicEl>
                                              <a:dgm id="{A78301EF-7CC5-4ABF-A72F-CE1A55CB4F50}"/>
                                            </p:graphicEl>
                                          </p:spTgt>
                                        </p:tgtEl>
                                        <p:attrNameLst>
                                          <p:attrName>ppt_w</p:attrName>
                                        </p:attrNameLst>
                                      </p:cBhvr>
                                      <p:tavLst>
                                        <p:tav tm="0">
                                          <p:val>
                                            <p:fltVal val="0"/>
                                          </p:val>
                                        </p:tav>
                                        <p:tav tm="100000">
                                          <p:val>
                                            <p:strVal val="#ppt_w"/>
                                          </p:val>
                                        </p:tav>
                                      </p:tavLst>
                                    </p:anim>
                                    <p:anim calcmode="lin" valueType="num">
                                      <p:cBhvr>
                                        <p:cTn id="61" dur="500" fill="hold"/>
                                        <p:tgtEl>
                                          <p:spTgt spid="7">
                                            <p:graphicEl>
                                              <a:dgm id="{A78301EF-7CC5-4ABF-A72F-CE1A55CB4F50}"/>
                                            </p:graphicEl>
                                          </p:spTgt>
                                        </p:tgtEl>
                                        <p:attrNameLst>
                                          <p:attrName>ppt_h</p:attrName>
                                        </p:attrNameLst>
                                      </p:cBhvr>
                                      <p:tavLst>
                                        <p:tav tm="0">
                                          <p:val>
                                            <p:fltVal val="0"/>
                                          </p:val>
                                        </p:tav>
                                        <p:tav tm="100000">
                                          <p:val>
                                            <p:strVal val="#ppt_h"/>
                                          </p:val>
                                        </p:tav>
                                      </p:tavLst>
                                    </p:anim>
                                    <p:animEffect transition="in" filter="fade">
                                      <p:cBhvr>
                                        <p:cTn id="62" dur="500"/>
                                        <p:tgtEl>
                                          <p:spTgt spid="7">
                                            <p:graphicEl>
                                              <a:dgm id="{A78301EF-7CC5-4ABF-A72F-CE1A55CB4F5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C19909E-C9AD-485B-903B-B887C2B57324}"/>
              </a:ext>
            </a:extLst>
          </p:cNvPr>
          <p:cNvSpPr txBox="1"/>
          <p:nvPr/>
        </p:nvSpPr>
        <p:spPr>
          <a:xfrm>
            <a:off x="978947" y="1495260"/>
            <a:ext cx="10234105" cy="2862322"/>
          </a:xfrm>
          <a:prstGeom prst="rect">
            <a:avLst/>
          </a:prstGeom>
          <a:noFill/>
        </p:spPr>
        <p:txBody>
          <a:bodyPr wrap="square" rtlCol="0">
            <a:spAutoFit/>
          </a:bodyPr>
          <a:lstStyle/>
          <a:p>
            <a:pPr indent="457200">
              <a:lnSpc>
                <a:spcPct val="150000"/>
              </a:lnSpc>
            </a:pPr>
            <a:r>
              <a:rPr lang="en-US" altLang="zh-CN" sz="2000" dirty="0">
                <a:solidFill>
                  <a:schemeClr val="bg1"/>
                </a:solidFill>
                <a:latin typeface="微软雅黑" panose="020B0503020204020204" pitchFamily="34" charset="-122"/>
              </a:rPr>
              <a:t> Hadoop</a:t>
            </a:r>
            <a:r>
              <a:rPr lang="zh-CN" altLang="en-US" sz="2000" dirty="0">
                <a:solidFill>
                  <a:schemeClr val="bg1"/>
                </a:solidFill>
                <a:latin typeface="微软雅黑" panose="020B0503020204020204" pitchFamily="34" charset="-122"/>
              </a:rPr>
              <a:t>是一个分布式系统基础架构，由</a:t>
            </a:r>
            <a:r>
              <a:rPr lang="en-US" altLang="zh-CN" sz="2000" dirty="0">
                <a:solidFill>
                  <a:schemeClr val="bg1"/>
                </a:solidFill>
                <a:latin typeface="微软雅黑" panose="020B0503020204020204" pitchFamily="34" charset="-122"/>
              </a:rPr>
              <a:t>Apache</a:t>
            </a:r>
            <a:r>
              <a:rPr lang="zh-CN" altLang="en-US" sz="2000" dirty="0">
                <a:solidFill>
                  <a:schemeClr val="bg1"/>
                </a:solidFill>
                <a:latin typeface="微软雅黑" panose="020B0503020204020204" pitchFamily="34" charset="-122"/>
              </a:rPr>
              <a:t>基金会开发。用户可以在不了解分布式底层细节的情况下，开发分布式程序，充分利用集群的威力高速运算和存储。</a:t>
            </a:r>
            <a:r>
              <a:rPr lang="en-US" altLang="zh-CN" sz="2000" dirty="0">
                <a:solidFill>
                  <a:schemeClr val="bg1"/>
                </a:solidFill>
                <a:latin typeface="微软雅黑" panose="020B0503020204020204" pitchFamily="34" charset="-122"/>
              </a:rPr>
              <a:t>Hadoop</a:t>
            </a:r>
            <a:r>
              <a:rPr lang="zh-CN" altLang="en-US" sz="2000" dirty="0">
                <a:solidFill>
                  <a:schemeClr val="bg1"/>
                </a:solidFill>
                <a:latin typeface="微软雅黑" panose="020B0503020204020204" pitchFamily="34" charset="-122"/>
              </a:rPr>
              <a:t>实现了一个分布式文件系统（</a:t>
            </a:r>
            <a:r>
              <a:rPr lang="en-US" altLang="zh-CN" sz="2000" dirty="0">
                <a:solidFill>
                  <a:srgbClr val="61D6FE"/>
                </a:solidFill>
                <a:latin typeface="微软雅黑" panose="020B0503020204020204" pitchFamily="34" charset="-122"/>
              </a:rPr>
              <a:t>Hadoop Distributed File System</a:t>
            </a:r>
            <a:r>
              <a:rPr lang="zh-CN" altLang="en-US" sz="2000" dirty="0">
                <a:solidFill>
                  <a:schemeClr val="bg1"/>
                </a:solidFill>
                <a:latin typeface="微软雅黑" panose="020B0503020204020204" pitchFamily="34" charset="-122"/>
              </a:rPr>
              <a:t>），简称</a:t>
            </a:r>
            <a:r>
              <a:rPr lang="en-US" altLang="zh-CN" sz="2000" dirty="0">
                <a:solidFill>
                  <a:schemeClr val="bg1"/>
                </a:solidFill>
                <a:latin typeface="微软雅黑" panose="020B0503020204020204" pitchFamily="34" charset="-122"/>
              </a:rPr>
              <a:t>HDFS</a:t>
            </a:r>
            <a:r>
              <a:rPr lang="zh-CN" altLang="en-US" sz="2000" dirty="0">
                <a:solidFill>
                  <a:schemeClr val="bg1"/>
                </a:solidFill>
                <a:latin typeface="微软雅黑" panose="020B0503020204020204" pitchFamily="34" charset="-122"/>
              </a:rPr>
              <a:t>。</a:t>
            </a:r>
            <a:endParaRPr lang="en-US" altLang="zh-CN" sz="2000" dirty="0">
              <a:solidFill>
                <a:schemeClr val="bg1"/>
              </a:solidFill>
              <a:latin typeface="微软雅黑" panose="020B0503020204020204" pitchFamily="34" charset="-122"/>
            </a:endParaRPr>
          </a:p>
          <a:p>
            <a:pPr indent="457200">
              <a:lnSpc>
                <a:spcPct val="150000"/>
              </a:lnSpc>
            </a:pPr>
            <a:endParaRPr lang="en-US" altLang="zh-CN" sz="2000" dirty="0">
              <a:solidFill>
                <a:schemeClr val="bg1"/>
              </a:solidFill>
              <a:latin typeface="微软雅黑" panose="020B0503020204020204" pitchFamily="34" charset="-122"/>
            </a:endParaRPr>
          </a:p>
          <a:p>
            <a:pPr indent="457200">
              <a:lnSpc>
                <a:spcPct val="150000"/>
              </a:lnSpc>
            </a:pPr>
            <a:r>
              <a:rPr lang="en-US" altLang="zh-CN" sz="2000" dirty="0">
                <a:solidFill>
                  <a:schemeClr val="bg1"/>
                </a:solidFill>
                <a:latin typeface="微软雅黑" panose="020B0503020204020204" pitchFamily="34" charset="-122"/>
              </a:rPr>
              <a:t>HDFS</a:t>
            </a:r>
            <a:r>
              <a:rPr lang="zh-CN" altLang="en-US" sz="2000" dirty="0">
                <a:solidFill>
                  <a:schemeClr val="bg1"/>
                </a:solidFill>
                <a:latin typeface="微软雅黑" panose="020B0503020204020204" pitchFamily="34" charset="-122"/>
              </a:rPr>
              <a:t>有着高容错性的特点，并且设计用来部署在低廉的硬件上。</a:t>
            </a:r>
            <a:endParaRPr lang="en-US" altLang="zh-CN" sz="2000" dirty="0">
              <a:solidFill>
                <a:schemeClr val="bg1"/>
              </a:solidFill>
              <a:latin typeface="微软雅黑" panose="020B0503020204020204" pitchFamily="34" charset="-122"/>
            </a:endParaRPr>
          </a:p>
          <a:p>
            <a:pPr indent="457200">
              <a:lnSpc>
                <a:spcPct val="150000"/>
              </a:lnSpc>
            </a:pPr>
            <a:r>
              <a:rPr lang="en-US" altLang="zh-CN" sz="2000" dirty="0">
                <a:solidFill>
                  <a:schemeClr val="bg1"/>
                </a:solidFill>
                <a:latin typeface="微软雅黑" panose="020B0503020204020204" pitchFamily="34" charset="-122"/>
              </a:rPr>
              <a:t>HDFS </a:t>
            </a:r>
            <a:r>
              <a:rPr lang="zh-CN" altLang="en-US" sz="2000" dirty="0">
                <a:solidFill>
                  <a:schemeClr val="bg1"/>
                </a:solidFill>
                <a:latin typeface="微软雅黑" panose="020B0503020204020204" pitchFamily="34" charset="-122"/>
              </a:rPr>
              <a:t>集群包含：</a:t>
            </a:r>
            <a:endParaRPr lang="en-US" altLang="zh-CN" sz="2000" dirty="0">
              <a:solidFill>
                <a:schemeClr val="bg1"/>
              </a:solidFill>
              <a:latin typeface="微软雅黑" panose="020B0503020204020204" pitchFamily="34" charset="-122"/>
            </a:endParaRPr>
          </a:p>
        </p:txBody>
      </p:sp>
      <p:sp>
        <p:nvSpPr>
          <p:cNvPr id="10" name="文本框 9">
            <a:extLst>
              <a:ext uri="{FF2B5EF4-FFF2-40B4-BE49-F238E27FC236}">
                <a16:creationId xmlns:a16="http://schemas.microsoft.com/office/drawing/2014/main" id="{16C02355-4C45-4DB9-AFE6-BEE119A94E7B}"/>
              </a:ext>
            </a:extLst>
          </p:cNvPr>
          <p:cNvSpPr txBox="1"/>
          <p:nvPr/>
        </p:nvSpPr>
        <p:spPr>
          <a:xfrm>
            <a:off x="215840" y="179921"/>
            <a:ext cx="5472265" cy="523220"/>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分布式文件系统</a:t>
            </a:r>
            <a:r>
              <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-HDFS</a:t>
            </a:r>
          </a:p>
        </p:txBody>
      </p:sp>
      <p:grpSp>
        <p:nvGrpSpPr>
          <p:cNvPr id="4" name="组合 3">
            <a:extLst>
              <a:ext uri="{FF2B5EF4-FFF2-40B4-BE49-F238E27FC236}">
                <a16:creationId xmlns:a16="http://schemas.microsoft.com/office/drawing/2014/main" id="{F08E86B6-83BD-4EC3-B730-87DAAACBC1E7}"/>
              </a:ext>
            </a:extLst>
          </p:cNvPr>
          <p:cNvGrpSpPr/>
          <p:nvPr/>
        </p:nvGrpSpPr>
        <p:grpSpPr>
          <a:xfrm>
            <a:off x="818281" y="4612274"/>
            <a:ext cx="3474384" cy="833852"/>
            <a:chOff x="818281" y="4612274"/>
            <a:chExt cx="3474384" cy="833852"/>
          </a:xfrm>
        </p:grpSpPr>
        <p:sp>
          <p:nvSpPr>
            <p:cNvPr id="8" name="椭圆 7">
              <a:extLst>
                <a:ext uri="{FF2B5EF4-FFF2-40B4-BE49-F238E27FC236}">
                  <a16:creationId xmlns:a16="http://schemas.microsoft.com/office/drawing/2014/main" id="{DBAD46C6-3569-4E12-9CA3-5ADFEFDC4DE6}"/>
                </a:ext>
              </a:extLst>
            </p:cNvPr>
            <p:cNvSpPr/>
            <p:nvPr/>
          </p:nvSpPr>
          <p:spPr>
            <a:xfrm>
              <a:off x="818281" y="4612274"/>
              <a:ext cx="833852" cy="83385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弦形 8">
              <a:extLst>
                <a:ext uri="{FF2B5EF4-FFF2-40B4-BE49-F238E27FC236}">
                  <a16:creationId xmlns:a16="http://schemas.microsoft.com/office/drawing/2014/main" id="{B1511EAE-9929-4B1B-8490-CF1C6C4F04B6}"/>
                </a:ext>
              </a:extLst>
            </p:cNvPr>
            <p:cNvSpPr/>
            <p:nvPr/>
          </p:nvSpPr>
          <p:spPr>
            <a:xfrm>
              <a:off x="901667" y="4695659"/>
              <a:ext cx="667081" cy="667081"/>
            </a:xfrm>
            <a:prstGeom prst="chord">
              <a:avLst>
                <a:gd name="adj1" fmla="val 1168272"/>
                <a:gd name="adj2" fmla="val 9631728"/>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2" name="组合 11">
              <a:extLst>
                <a:ext uri="{FF2B5EF4-FFF2-40B4-BE49-F238E27FC236}">
                  <a16:creationId xmlns:a16="http://schemas.microsoft.com/office/drawing/2014/main" id="{C8892843-11F5-4BC0-A91E-1569703A5C0D}"/>
                </a:ext>
              </a:extLst>
            </p:cNvPr>
            <p:cNvGrpSpPr/>
            <p:nvPr/>
          </p:nvGrpSpPr>
          <p:grpSpPr>
            <a:xfrm>
              <a:off x="1476231" y="4612274"/>
              <a:ext cx="2816434" cy="833852"/>
              <a:chOff x="658647" y="0"/>
              <a:chExt cx="2816434" cy="833852"/>
            </a:xfrm>
          </p:grpSpPr>
          <p:sp>
            <p:nvSpPr>
              <p:cNvPr id="23" name="矩形 22">
                <a:extLst>
                  <a:ext uri="{FF2B5EF4-FFF2-40B4-BE49-F238E27FC236}">
                    <a16:creationId xmlns:a16="http://schemas.microsoft.com/office/drawing/2014/main" id="{FAB08A28-3C6E-4FFD-8A5A-E564A393843E}"/>
                  </a:ext>
                </a:extLst>
              </p:cNvPr>
              <p:cNvSpPr/>
              <p:nvPr/>
            </p:nvSpPr>
            <p:spPr>
              <a:xfrm>
                <a:off x="1008269" y="0"/>
                <a:ext cx="2466812" cy="83385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4" name="文本框 23">
                <a:extLst>
                  <a:ext uri="{FF2B5EF4-FFF2-40B4-BE49-F238E27FC236}">
                    <a16:creationId xmlns:a16="http://schemas.microsoft.com/office/drawing/2014/main" id="{F25762CD-0CD9-4773-AC5B-50B951A7EE24}"/>
                  </a:ext>
                </a:extLst>
              </p:cNvPr>
              <p:cNvSpPr txBox="1"/>
              <p:nvPr/>
            </p:nvSpPr>
            <p:spPr>
              <a:xfrm>
                <a:off x="658647" y="0"/>
                <a:ext cx="2466812" cy="83385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b" anchorCtr="0">
                <a:noAutofit/>
              </a:bodyPr>
              <a:lstStyle/>
              <a:p>
                <a:pPr lvl="1" algn="l" fontAlgn="auto">
                  <a:lnSpc>
                    <a:spcPct val="150000"/>
                  </a:lnSpc>
                </a:pPr>
                <a:r>
                  <a:rPr lang="zh-CN" altLang="en-US" sz="1800" dirty="0">
                    <a:solidFill>
                      <a:schemeClr val="bg1"/>
                    </a:solidFill>
                    <a:latin typeface="微软雅黑" panose="020B0503020204020204" pitchFamily="34" charset="-122"/>
                  </a:rPr>
                  <a:t>一个主节点（ </a:t>
                </a:r>
                <a:r>
                  <a:rPr lang="en-US" altLang="zh-CN" sz="1800" dirty="0" err="1">
                    <a:solidFill>
                      <a:schemeClr val="bg1"/>
                    </a:solidFill>
                    <a:latin typeface="微软雅黑" panose="020B0503020204020204" pitchFamily="34" charset="-122"/>
                  </a:rPr>
                  <a:t>NameNode</a:t>
                </a:r>
                <a:r>
                  <a:rPr lang="en-US" altLang="zh-CN" sz="1800" dirty="0">
                    <a:solidFill>
                      <a:schemeClr val="bg1"/>
                    </a:solidFill>
                    <a:latin typeface="微软雅黑" panose="020B0503020204020204" pitchFamily="34" charset="-122"/>
                  </a:rPr>
                  <a:t> </a:t>
                </a:r>
                <a:r>
                  <a:rPr lang="zh-CN" altLang="en-US" sz="1800" dirty="0">
                    <a:solidFill>
                      <a:schemeClr val="bg1"/>
                    </a:solidFill>
                    <a:latin typeface="微软雅黑" panose="020B0503020204020204" pitchFamily="34" charset="-122"/>
                  </a:rPr>
                  <a:t>）</a:t>
                </a:r>
                <a:endParaRPr lang="en-US" altLang="zh-CN" sz="1800" dirty="0">
                  <a:solidFill>
                    <a:schemeClr val="bg1"/>
                  </a:solidFill>
                  <a:latin typeface="微软雅黑" panose="020B0503020204020204" pitchFamily="34" charset="-122"/>
                </a:endParaRPr>
              </a:p>
            </p:txBody>
          </p:sp>
        </p:grpSp>
      </p:grpSp>
      <p:grpSp>
        <p:nvGrpSpPr>
          <p:cNvPr id="5" name="组合 4">
            <a:extLst>
              <a:ext uri="{FF2B5EF4-FFF2-40B4-BE49-F238E27FC236}">
                <a16:creationId xmlns:a16="http://schemas.microsoft.com/office/drawing/2014/main" id="{17FD4524-E148-4926-9953-038DE8F229C3}"/>
              </a:ext>
            </a:extLst>
          </p:cNvPr>
          <p:cNvGrpSpPr/>
          <p:nvPr/>
        </p:nvGrpSpPr>
        <p:grpSpPr>
          <a:xfrm>
            <a:off x="4466385" y="4612274"/>
            <a:ext cx="3474383" cy="833852"/>
            <a:chOff x="4466385" y="4612274"/>
            <a:chExt cx="3474383" cy="833852"/>
          </a:xfrm>
        </p:grpSpPr>
        <p:sp>
          <p:nvSpPr>
            <p:cNvPr id="13" name="椭圆 12">
              <a:extLst>
                <a:ext uri="{FF2B5EF4-FFF2-40B4-BE49-F238E27FC236}">
                  <a16:creationId xmlns:a16="http://schemas.microsoft.com/office/drawing/2014/main" id="{B96DF6EC-1497-46ED-AD26-86A3448DA985}"/>
                </a:ext>
              </a:extLst>
            </p:cNvPr>
            <p:cNvSpPr/>
            <p:nvPr/>
          </p:nvSpPr>
          <p:spPr>
            <a:xfrm>
              <a:off x="4466385" y="4612274"/>
              <a:ext cx="833852" cy="83385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弦形 13">
              <a:extLst>
                <a:ext uri="{FF2B5EF4-FFF2-40B4-BE49-F238E27FC236}">
                  <a16:creationId xmlns:a16="http://schemas.microsoft.com/office/drawing/2014/main" id="{553803D5-6653-474F-BC0A-6BDBF6D7C436}"/>
                </a:ext>
              </a:extLst>
            </p:cNvPr>
            <p:cNvSpPr/>
            <p:nvPr/>
          </p:nvSpPr>
          <p:spPr>
            <a:xfrm>
              <a:off x="4549770" y="4695659"/>
              <a:ext cx="667081" cy="667081"/>
            </a:xfrm>
            <a:prstGeom prst="chord">
              <a:avLst>
                <a:gd name="adj1" fmla="val 20431728"/>
                <a:gd name="adj2" fmla="val 11968272"/>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5" name="组合 14">
              <a:extLst>
                <a:ext uri="{FF2B5EF4-FFF2-40B4-BE49-F238E27FC236}">
                  <a16:creationId xmlns:a16="http://schemas.microsoft.com/office/drawing/2014/main" id="{E8580B74-9700-419E-B371-2E23A36DC871}"/>
                </a:ext>
              </a:extLst>
            </p:cNvPr>
            <p:cNvGrpSpPr/>
            <p:nvPr/>
          </p:nvGrpSpPr>
          <p:grpSpPr>
            <a:xfrm>
              <a:off x="5178122" y="4612274"/>
              <a:ext cx="2762646" cy="833852"/>
              <a:chOff x="4360538" y="0"/>
              <a:chExt cx="2762646" cy="833852"/>
            </a:xfrm>
          </p:grpSpPr>
          <p:sp>
            <p:nvSpPr>
              <p:cNvPr id="21" name="矩形 20">
                <a:extLst>
                  <a:ext uri="{FF2B5EF4-FFF2-40B4-BE49-F238E27FC236}">
                    <a16:creationId xmlns:a16="http://schemas.microsoft.com/office/drawing/2014/main" id="{9AFF8F2A-8FFD-468E-BD18-C180FAC0678F}"/>
                  </a:ext>
                </a:extLst>
              </p:cNvPr>
              <p:cNvSpPr/>
              <p:nvPr/>
            </p:nvSpPr>
            <p:spPr>
              <a:xfrm>
                <a:off x="4656372" y="0"/>
                <a:ext cx="2466812" cy="83385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文本框 21">
                <a:extLst>
                  <a:ext uri="{FF2B5EF4-FFF2-40B4-BE49-F238E27FC236}">
                    <a16:creationId xmlns:a16="http://schemas.microsoft.com/office/drawing/2014/main" id="{F42647CA-4E56-48E9-9E92-3C35DCC0B97D}"/>
                  </a:ext>
                </a:extLst>
              </p:cNvPr>
              <p:cNvSpPr txBox="1"/>
              <p:nvPr/>
            </p:nvSpPr>
            <p:spPr>
              <a:xfrm>
                <a:off x="4360538" y="0"/>
                <a:ext cx="2466812" cy="83385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b" anchorCtr="0">
                <a:noAutofit/>
              </a:bodyPr>
              <a:lstStyle/>
              <a:p>
                <a:pPr lvl="1" algn="l" fontAlgn="auto">
                  <a:lnSpc>
                    <a:spcPct val="150000"/>
                  </a:lnSpc>
                </a:pPr>
                <a:r>
                  <a:rPr lang="zh-CN" altLang="en-US" sz="1800" dirty="0">
                    <a:solidFill>
                      <a:schemeClr val="bg1"/>
                    </a:solidFill>
                    <a:latin typeface="微软雅黑" panose="020B0503020204020204" pitchFamily="34" charset="-122"/>
                  </a:rPr>
                  <a:t>多个从属节点（</a:t>
                </a:r>
                <a:r>
                  <a:rPr lang="en-US" altLang="zh-CN" sz="1800" dirty="0" err="1">
                    <a:solidFill>
                      <a:schemeClr val="bg1"/>
                    </a:solidFill>
                    <a:latin typeface="微软雅黑" panose="020B0503020204020204" pitchFamily="34" charset="-122"/>
                  </a:rPr>
                  <a:t>DataNodes</a:t>
                </a:r>
                <a:r>
                  <a:rPr lang="en-US" altLang="zh-CN" sz="1800" dirty="0">
                    <a:solidFill>
                      <a:schemeClr val="bg1"/>
                    </a:solidFill>
                    <a:latin typeface="微软雅黑" panose="020B0503020204020204" pitchFamily="34" charset="-122"/>
                  </a:rPr>
                  <a:t> </a:t>
                </a:r>
                <a:r>
                  <a:rPr lang="zh-CN" altLang="en-US" sz="1800" dirty="0">
                    <a:solidFill>
                      <a:schemeClr val="bg1"/>
                    </a:solidFill>
                    <a:latin typeface="微软雅黑" panose="020B0503020204020204" pitchFamily="34" charset="-122"/>
                  </a:rPr>
                  <a:t>）</a:t>
                </a:r>
                <a:endParaRPr lang="en-US" altLang="zh-CN" sz="1800" dirty="0">
                  <a:solidFill>
                    <a:schemeClr val="bg1"/>
                  </a:solidFill>
                  <a:latin typeface="微软雅黑" panose="020B0503020204020204" pitchFamily="34" charset="-122"/>
                </a:endParaRPr>
              </a:p>
            </p:txBody>
          </p:sp>
        </p:grpSp>
      </p:grpSp>
      <p:grpSp>
        <p:nvGrpSpPr>
          <p:cNvPr id="25" name="组合 24">
            <a:extLst>
              <a:ext uri="{FF2B5EF4-FFF2-40B4-BE49-F238E27FC236}">
                <a16:creationId xmlns:a16="http://schemas.microsoft.com/office/drawing/2014/main" id="{A1310F0E-36D8-4836-A016-B268CB724228}"/>
              </a:ext>
            </a:extLst>
          </p:cNvPr>
          <p:cNvGrpSpPr/>
          <p:nvPr/>
        </p:nvGrpSpPr>
        <p:grpSpPr>
          <a:xfrm>
            <a:off x="8114488" y="4612274"/>
            <a:ext cx="3474384" cy="833852"/>
            <a:chOff x="8114488" y="4612274"/>
            <a:chExt cx="3474384" cy="833852"/>
          </a:xfrm>
        </p:grpSpPr>
        <p:sp>
          <p:nvSpPr>
            <p:cNvPr id="16" name="椭圆 15">
              <a:extLst>
                <a:ext uri="{FF2B5EF4-FFF2-40B4-BE49-F238E27FC236}">
                  <a16:creationId xmlns:a16="http://schemas.microsoft.com/office/drawing/2014/main" id="{A528129F-670E-475C-B576-525B4721C084}"/>
                </a:ext>
              </a:extLst>
            </p:cNvPr>
            <p:cNvSpPr/>
            <p:nvPr/>
          </p:nvSpPr>
          <p:spPr>
            <a:xfrm>
              <a:off x="8114488" y="4612274"/>
              <a:ext cx="833852" cy="83385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弦形 16">
              <a:extLst>
                <a:ext uri="{FF2B5EF4-FFF2-40B4-BE49-F238E27FC236}">
                  <a16:creationId xmlns:a16="http://schemas.microsoft.com/office/drawing/2014/main" id="{F248924C-E625-4E99-B718-2BE78EFD6037}"/>
                </a:ext>
              </a:extLst>
            </p:cNvPr>
            <p:cNvSpPr/>
            <p:nvPr/>
          </p:nvSpPr>
          <p:spPr>
            <a:xfrm>
              <a:off x="8197874" y="4695659"/>
              <a:ext cx="667081" cy="667081"/>
            </a:xfrm>
            <a:prstGeom prst="chord">
              <a:avLst>
                <a:gd name="adj1" fmla="val 1620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8" name="组合 17">
              <a:extLst>
                <a:ext uri="{FF2B5EF4-FFF2-40B4-BE49-F238E27FC236}">
                  <a16:creationId xmlns:a16="http://schemas.microsoft.com/office/drawing/2014/main" id="{C3E2D52E-D119-4CB9-A6E0-0EE0841FB20E}"/>
                </a:ext>
              </a:extLst>
            </p:cNvPr>
            <p:cNvGrpSpPr/>
            <p:nvPr/>
          </p:nvGrpSpPr>
          <p:grpSpPr>
            <a:xfrm>
              <a:off x="8745544" y="4612274"/>
              <a:ext cx="2843328" cy="833852"/>
              <a:chOff x="7927960" y="0"/>
              <a:chExt cx="2843328" cy="833852"/>
            </a:xfrm>
          </p:grpSpPr>
          <p:sp>
            <p:nvSpPr>
              <p:cNvPr id="19" name="矩形 18">
                <a:extLst>
                  <a:ext uri="{FF2B5EF4-FFF2-40B4-BE49-F238E27FC236}">
                    <a16:creationId xmlns:a16="http://schemas.microsoft.com/office/drawing/2014/main" id="{B2BD0A70-1581-4207-AE03-44319FFECF16}"/>
                  </a:ext>
                </a:extLst>
              </p:cNvPr>
              <p:cNvSpPr/>
              <p:nvPr/>
            </p:nvSpPr>
            <p:spPr>
              <a:xfrm>
                <a:off x="8304476" y="0"/>
                <a:ext cx="2466812" cy="83385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文本框 19">
                <a:extLst>
                  <a:ext uri="{FF2B5EF4-FFF2-40B4-BE49-F238E27FC236}">
                    <a16:creationId xmlns:a16="http://schemas.microsoft.com/office/drawing/2014/main" id="{02259A8F-8A3C-4855-B271-2FF2AA8BDBB9}"/>
                  </a:ext>
                </a:extLst>
              </p:cNvPr>
              <p:cNvSpPr txBox="1"/>
              <p:nvPr/>
            </p:nvSpPr>
            <p:spPr>
              <a:xfrm>
                <a:off x="7927960" y="0"/>
                <a:ext cx="2466812" cy="83385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b" anchorCtr="0">
                <a:noAutofit/>
              </a:bodyPr>
              <a:lstStyle/>
              <a:p>
                <a:pPr lvl="1" algn="l" fontAlgn="auto">
                  <a:lnSpc>
                    <a:spcPct val="150000"/>
                  </a:lnSpc>
                </a:pPr>
                <a:r>
                  <a:rPr lang="zh-CN" altLang="en-US" sz="1800" dirty="0">
                    <a:solidFill>
                      <a:schemeClr val="bg1"/>
                    </a:solidFill>
                    <a:latin typeface="微软雅黑" panose="020B0503020204020204" pitchFamily="34" charset="-122"/>
                  </a:rPr>
                  <a:t>多个客户端访问</a:t>
                </a:r>
                <a:endParaRPr lang="en-US" altLang="zh-CN" sz="1800" dirty="0">
                  <a:solidFill>
                    <a:schemeClr val="bg1"/>
                  </a:solidFill>
                  <a:latin typeface="微软雅黑" panose="020B0503020204020204" pitchFamily="34" charset="-122"/>
                </a:endParaRPr>
              </a:p>
            </p:txBody>
          </p:sp>
        </p:grpSp>
      </p:grpSp>
    </p:spTree>
    <p:extLst>
      <p:ext uri="{BB962C8B-B14F-4D97-AF65-F5344CB8AC3E}">
        <p14:creationId xmlns:p14="http://schemas.microsoft.com/office/powerpoint/2010/main" val="1428962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left)">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ipe(left)">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ppt_x"/>
                                          </p:val>
                                        </p:tav>
                                        <p:tav tm="100000">
                                          <p:val>
                                            <p:strVal val="#ppt_x"/>
                                          </p:val>
                                        </p:tav>
                                      </p:tavLst>
                                    </p:anim>
                                    <p:anim calcmode="lin" valueType="num">
                                      <p:cBhvr additive="base">
                                        <p:cTn id="3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C19909E-C9AD-485B-903B-B887C2B57324}"/>
              </a:ext>
            </a:extLst>
          </p:cNvPr>
          <p:cNvSpPr txBox="1"/>
          <p:nvPr/>
        </p:nvSpPr>
        <p:spPr>
          <a:xfrm>
            <a:off x="978947" y="1495260"/>
            <a:ext cx="10234105" cy="1015663"/>
          </a:xfrm>
          <a:prstGeom prst="rect">
            <a:avLst/>
          </a:prstGeom>
          <a:noFill/>
        </p:spPr>
        <p:txBody>
          <a:bodyPr wrap="square" rtlCol="0">
            <a:spAutoFit/>
          </a:bodyPr>
          <a:lstStyle/>
          <a:p>
            <a:pPr indent="457200">
              <a:lnSpc>
                <a:spcPct val="150000"/>
              </a:lnSpc>
            </a:pPr>
            <a:r>
              <a:rPr lang="en-US" altLang="zh-CN" sz="2000" dirty="0">
                <a:solidFill>
                  <a:schemeClr val="bg1"/>
                </a:solidFill>
                <a:latin typeface="微软雅黑" panose="020B0503020204020204" pitchFamily="34" charset="-122"/>
              </a:rPr>
              <a:t> </a:t>
            </a:r>
            <a:r>
              <a:rPr lang="en-US" altLang="zh-CN" sz="2000" dirty="0" err="1">
                <a:solidFill>
                  <a:schemeClr val="bg1"/>
                </a:solidFill>
                <a:latin typeface="微软雅黑" panose="020B0503020204020204" pitchFamily="34" charset="-122"/>
              </a:rPr>
              <a:t>HBase</a:t>
            </a:r>
            <a:r>
              <a:rPr lang="zh-CN" altLang="en-US" sz="2000" dirty="0">
                <a:solidFill>
                  <a:schemeClr val="bg1"/>
                </a:solidFill>
                <a:latin typeface="微软雅黑" panose="020B0503020204020204" pitchFamily="34" charset="-122"/>
              </a:rPr>
              <a:t>是一个构建在</a:t>
            </a:r>
            <a:r>
              <a:rPr lang="en-US" altLang="zh-CN" sz="2000" dirty="0">
                <a:solidFill>
                  <a:schemeClr val="bg1"/>
                </a:solidFill>
                <a:latin typeface="微软雅黑" panose="020B0503020204020204" pitchFamily="34" charset="-122"/>
              </a:rPr>
              <a:t>HDFS</a:t>
            </a:r>
            <a:r>
              <a:rPr lang="zh-CN" altLang="en-US" sz="2000" dirty="0">
                <a:solidFill>
                  <a:schemeClr val="bg1"/>
                </a:solidFill>
                <a:latin typeface="微软雅黑" panose="020B0503020204020204" pitchFamily="34" charset="-122"/>
              </a:rPr>
              <a:t>上的分布式列存储系统，用于海量结构化、半结构化数据存储。</a:t>
            </a:r>
            <a:r>
              <a:rPr lang="en-US" altLang="zh-CN" sz="2000" dirty="0">
                <a:solidFill>
                  <a:schemeClr val="bg1"/>
                </a:solidFill>
                <a:latin typeface="微软雅黑" panose="020B0503020204020204" pitchFamily="34" charset="-122"/>
              </a:rPr>
              <a:t>HBase</a:t>
            </a:r>
            <a:r>
              <a:rPr lang="zh-CN" altLang="en-US" sz="2000" dirty="0">
                <a:solidFill>
                  <a:schemeClr val="bg1"/>
                </a:solidFill>
                <a:latin typeface="微软雅黑" panose="020B0503020204020204" pitchFamily="34" charset="-122"/>
              </a:rPr>
              <a:t>的目标是处理非常庞大的表，超过</a:t>
            </a:r>
            <a:r>
              <a:rPr lang="en-US" altLang="zh-CN" sz="2000" dirty="0">
                <a:solidFill>
                  <a:schemeClr val="bg1"/>
                </a:solidFill>
                <a:latin typeface="微软雅黑" panose="020B0503020204020204" pitchFamily="34" charset="-122"/>
              </a:rPr>
              <a:t>10</a:t>
            </a:r>
            <a:r>
              <a:rPr lang="zh-CN" altLang="en-US" sz="2000" dirty="0">
                <a:solidFill>
                  <a:schemeClr val="bg1"/>
                </a:solidFill>
                <a:latin typeface="微软雅黑" panose="020B0503020204020204" pitchFamily="34" charset="-122"/>
              </a:rPr>
              <a:t>亿行、数百万列。</a:t>
            </a:r>
            <a:endParaRPr lang="en-US" altLang="zh-CN" sz="2000" dirty="0">
              <a:solidFill>
                <a:schemeClr val="bg1"/>
              </a:solidFill>
              <a:latin typeface="微软雅黑" panose="020B0503020204020204" pitchFamily="34" charset="-122"/>
            </a:endParaRPr>
          </a:p>
        </p:txBody>
      </p:sp>
      <p:sp>
        <p:nvSpPr>
          <p:cNvPr id="10" name="文本框 9">
            <a:extLst>
              <a:ext uri="{FF2B5EF4-FFF2-40B4-BE49-F238E27FC236}">
                <a16:creationId xmlns:a16="http://schemas.microsoft.com/office/drawing/2014/main" id="{16C02355-4C45-4DB9-AFE6-BEE119A94E7B}"/>
              </a:ext>
            </a:extLst>
          </p:cNvPr>
          <p:cNvSpPr txBox="1"/>
          <p:nvPr/>
        </p:nvSpPr>
        <p:spPr>
          <a:xfrm>
            <a:off x="215840" y="179921"/>
            <a:ext cx="8282701" cy="523220"/>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分布式列存数据库 </a:t>
            </a:r>
            <a:r>
              <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 HBase</a:t>
            </a:r>
          </a:p>
        </p:txBody>
      </p:sp>
      <p:pic>
        <p:nvPicPr>
          <p:cNvPr id="26" name="图片 25">
            <a:extLst>
              <a:ext uri="{FF2B5EF4-FFF2-40B4-BE49-F238E27FC236}">
                <a16:creationId xmlns:a16="http://schemas.microsoft.com/office/drawing/2014/main" id="{DE879F89-89A8-4FBE-85B6-6579295D9AFF}"/>
              </a:ext>
            </a:extLst>
          </p:cNvPr>
          <p:cNvPicPr>
            <a:picLocks noChangeAspect="1"/>
          </p:cNvPicPr>
          <p:nvPr/>
        </p:nvPicPr>
        <p:blipFill>
          <a:blip r:embed="rId2"/>
          <a:stretch>
            <a:fillRect/>
          </a:stretch>
        </p:blipFill>
        <p:spPr>
          <a:xfrm>
            <a:off x="3121081" y="2769788"/>
            <a:ext cx="5599628" cy="3235938"/>
          </a:xfrm>
          <a:prstGeom prst="rect">
            <a:avLst/>
          </a:prstGeom>
        </p:spPr>
      </p:pic>
    </p:spTree>
    <p:extLst>
      <p:ext uri="{BB962C8B-B14F-4D97-AF65-F5344CB8AC3E}">
        <p14:creationId xmlns:p14="http://schemas.microsoft.com/office/powerpoint/2010/main" val="4220733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377150" y="1805461"/>
            <a:ext cx="3016936" cy="3016934"/>
            <a:chOff x="1008964" y="1741961"/>
            <a:chExt cx="3401622" cy="3401620"/>
          </a:xfrm>
        </p:grpSpPr>
        <p:grpSp>
          <p:nvGrpSpPr>
            <p:cNvPr id="17" name="组合 16"/>
            <p:cNvGrpSpPr/>
            <p:nvPr/>
          </p:nvGrpSpPr>
          <p:grpSpPr>
            <a:xfrm>
              <a:off x="1008964" y="1741961"/>
              <a:ext cx="3401622" cy="3401620"/>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4" name="任意多边形 23"/>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6" name="任意多边形 25"/>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8" name="任意多边形 27"/>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grpSp>
        <p:sp>
          <p:nvSpPr>
            <p:cNvPr id="236" name="文本框 235"/>
            <p:cNvSpPr txBox="1"/>
            <p:nvPr/>
          </p:nvSpPr>
          <p:spPr>
            <a:xfrm>
              <a:off x="1617158" y="2870186"/>
              <a:ext cx="2185234" cy="1145169"/>
            </a:xfrm>
            <a:prstGeom prst="rect">
              <a:avLst/>
            </a:prstGeom>
            <a:noFill/>
          </p:spPr>
          <p:txBody>
            <a:bodyPr wrap="square" rtlCol="0">
              <a:spAutoFit/>
            </a:bodyPr>
            <a:lstStyle/>
            <a:p>
              <a:pPr algn="ctr"/>
              <a:r>
                <a:rPr lang="zh-CN" altLang="en-US" sz="6000" b="1" dirty="0">
                  <a:gradFill>
                    <a:gsLst>
                      <a:gs pos="75000">
                        <a:srgbClr val="FEFEFF"/>
                      </a:gs>
                      <a:gs pos="25000">
                        <a:srgbClr val="FDFEFF"/>
                      </a:gs>
                      <a:gs pos="0">
                        <a:schemeClr val="bg1">
                          <a:alpha val="0"/>
                        </a:schemeClr>
                      </a:gs>
                      <a:gs pos="100000">
                        <a:schemeClr val="bg1">
                          <a:alpha val="20000"/>
                        </a:schemeClr>
                      </a:gs>
                    </a:gsLst>
                    <a:lin ang="0" scaled="0"/>
                  </a:gradFill>
                  <a:cs typeface="+mn-ea"/>
                  <a:sym typeface="+mn-lt"/>
                </a:rPr>
                <a:t>目录</a:t>
              </a:r>
              <a:endParaRPr lang="en-US" altLang="zh-CN" sz="6000" b="1" dirty="0">
                <a:gradFill>
                  <a:gsLst>
                    <a:gs pos="75000">
                      <a:srgbClr val="FEFEFF"/>
                    </a:gs>
                    <a:gs pos="25000">
                      <a:srgbClr val="FDFEFF"/>
                    </a:gs>
                    <a:gs pos="0">
                      <a:schemeClr val="bg1">
                        <a:alpha val="0"/>
                      </a:schemeClr>
                    </a:gs>
                    <a:gs pos="100000">
                      <a:schemeClr val="bg1">
                        <a:alpha val="20000"/>
                      </a:schemeClr>
                    </a:gs>
                  </a:gsLst>
                  <a:lin ang="0" scaled="0"/>
                </a:gradFill>
                <a:cs typeface="+mn-ea"/>
                <a:sym typeface="+mn-lt"/>
              </a:endParaRPr>
            </a:p>
          </p:txBody>
        </p:sp>
      </p:grpSp>
      <p:grpSp>
        <p:nvGrpSpPr>
          <p:cNvPr id="5" name="组合 4"/>
          <p:cNvGrpSpPr/>
          <p:nvPr/>
        </p:nvGrpSpPr>
        <p:grpSpPr>
          <a:xfrm>
            <a:off x="5572236" y="2505790"/>
            <a:ext cx="5006904" cy="858624"/>
            <a:chOff x="8707033" y="2937805"/>
            <a:chExt cx="5332149" cy="914400"/>
          </a:xfrm>
        </p:grpSpPr>
        <p:sp>
          <p:nvSpPr>
            <p:cNvPr id="23" name="文本框 22"/>
            <p:cNvSpPr txBox="1"/>
            <p:nvPr/>
          </p:nvSpPr>
          <p:spPr>
            <a:xfrm>
              <a:off x="9941969" y="3134515"/>
              <a:ext cx="4097213" cy="557208"/>
            </a:xfrm>
            <a:prstGeom prst="rect">
              <a:avLst/>
            </a:prstGeom>
            <a:noFill/>
          </p:spPr>
          <p:txBody>
            <a:bodyPr wrap="square" rtlCol="0">
              <a:spAutoFit/>
            </a:bodyPr>
            <a:lstStyle/>
            <a:p>
              <a:r>
                <a:rPr lang="zh-CN" altLang="en-US" sz="2800" dirty="0">
                  <a:solidFill>
                    <a:schemeClr val="bg1"/>
                  </a:solidFill>
                  <a:latin typeface="Impact" panose="020B0806030902050204" pitchFamily="34" charset="0"/>
                  <a:ea typeface="微软雅黑" panose="020B0503020204020204" pitchFamily="34" charset="-122"/>
                  <a:sym typeface="Arial" panose="020B0604020202020204" pitchFamily="34" charset="0"/>
                </a:rPr>
                <a:t>大数据预处理技术 </a:t>
              </a:r>
            </a:p>
          </p:txBody>
        </p:sp>
        <p:sp>
          <p:nvSpPr>
            <p:cNvPr id="16" name="原创设计师QQ69613753    _12"/>
            <p:cNvSpPr/>
            <p:nvPr/>
          </p:nvSpPr>
          <p:spPr>
            <a:xfrm>
              <a:off x="8707033" y="293780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gradFill>
                    <a:gsLst>
                      <a:gs pos="100000">
                        <a:srgbClr val="00B0F0">
                          <a:alpha val="64000"/>
                        </a:srgbClr>
                      </a:gs>
                      <a:gs pos="0">
                        <a:schemeClr val="bg1"/>
                      </a:gs>
                    </a:gsLst>
                    <a:lin ang="5400000" scaled="0"/>
                  </a:gradFill>
                  <a:cs typeface="+mn-ea"/>
                  <a:sym typeface="+mn-lt"/>
                </a:rPr>
                <a:t>3</a:t>
              </a:r>
              <a:endParaRPr lang="zh-CN" altLang="en-US" sz="4400" b="1" dirty="0">
                <a:gradFill>
                  <a:gsLst>
                    <a:gs pos="100000">
                      <a:srgbClr val="00B0F0">
                        <a:alpha val="64000"/>
                      </a:srgbClr>
                    </a:gs>
                    <a:gs pos="0">
                      <a:schemeClr val="bg1"/>
                    </a:gs>
                  </a:gsLst>
                  <a:lin ang="5400000" scaled="0"/>
                </a:gradFill>
                <a:cs typeface="+mn-ea"/>
                <a:sym typeface="+mn-lt"/>
              </a:endParaRPr>
            </a:p>
          </p:txBody>
        </p:sp>
        <p:sp>
          <p:nvSpPr>
            <p:cNvPr id="118" name="矩形 117"/>
            <p:cNvSpPr/>
            <p:nvPr/>
          </p:nvSpPr>
          <p:spPr>
            <a:xfrm rot="18900000">
              <a:off x="8792669" y="3026871"/>
              <a:ext cx="743129" cy="736269"/>
            </a:xfrm>
            <a:prstGeom prst="rect">
              <a:avLst/>
            </a:prstGeom>
            <a:noFill/>
            <a:ln w="19050">
              <a:gradFill flip="none" rotWithShape="1">
                <a:gsLst>
                  <a:gs pos="67000">
                    <a:schemeClr val="accent5">
                      <a:lumMod val="40000"/>
                      <a:lumOff val="60000"/>
                    </a:schemeClr>
                  </a:gs>
                  <a:gs pos="0">
                    <a:schemeClr val="accent1">
                      <a:lumMod val="5000"/>
                      <a:lumOff val="95000"/>
                      <a:alpha val="43000"/>
                    </a:schemeClr>
                  </a:gs>
                  <a:gs pos="100000">
                    <a:srgbClr val="128EB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grpSp>
        <p:nvGrpSpPr>
          <p:cNvPr id="2" name="组合 1"/>
          <p:cNvGrpSpPr/>
          <p:nvPr/>
        </p:nvGrpSpPr>
        <p:grpSpPr>
          <a:xfrm>
            <a:off x="5572235" y="427742"/>
            <a:ext cx="4301504" cy="858624"/>
            <a:chOff x="1991600" y="2901222"/>
            <a:chExt cx="4580928" cy="914400"/>
          </a:xfrm>
        </p:grpSpPr>
        <p:sp>
          <p:nvSpPr>
            <p:cNvPr id="25" name="文本框 24"/>
            <p:cNvSpPr txBox="1"/>
            <p:nvPr/>
          </p:nvSpPr>
          <p:spPr>
            <a:xfrm>
              <a:off x="3161659" y="3108242"/>
              <a:ext cx="3410869" cy="557208"/>
            </a:xfrm>
            <a:prstGeom prst="rect">
              <a:avLst/>
            </a:prstGeom>
            <a:noFill/>
          </p:spPr>
          <p:txBody>
            <a:bodyPr wrap="square" rtlCol="0">
              <a:spAutoFit/>
            </a:bodyPr>
            <a:lstStyle/>
            <a:p>
              <a:r>
                <a:rPr lang="zh-CN" altLang="en-US" sz="2800" dirty="0">
                  <a:solidFill>
                    <a:schemeClr val="bg1"/>
                  </a:solidFill>
                  <a:latin typeface="Impact" panose="020B0806030902050204" pitchFamily="34" charset="0"/>
                  <a:ea typeface="微软雅黑" panose="020B0503020204020204" pitchFamily="34" charset="-122"/>
                  <a:sym typeface="Arial" panose="020B0604020202020204" pitchFamily="34" charset="0"/>
                </a:rPr>
                <a:t>基本流程</a:t>
              </a:r>
              <a:endParaRPr lang="en-US" altLang="zh-CN" sz="2800" dirty="0">
                <a:solidFill>
                  <a:schemeClr val="bg1"/>
                </a:solidFill>
                <a:latin typeface="Impact" panose="020B0806030902050204" pitchFamily="34" charset="0"/>
                <a:ea typeface="微软雅黑" panose="020B0503020204020204" pitchFamily="34" charset="-122"/>
                <a:sym typeface="Arial" panose="020B0604020202020204" pitchFamily="34" charset="0"/>
              </a:endParaRPr>
            </a:p>
          </p:txBody>
        </p:sp>
        <p:sp>
          <p:nvSpPr>
            <p:cNvPr id="117" name="矩形 116"/>
            <p:cNvSpPr/>
            <p:nvPr/>
          </p:nvSpPr>
          <p:spPr>
            <a:xfrm rot="18900000">
              <a:off x="2077236" y="3001718"/>
              <a:ext cx="743129" cy="736269"/>
            </a:xfrm>
            <a:prstGeom prst="rect">
              <a:avLst/>
            </a:prstGeom>
            <a:noFill/>
            <a:ln w="19050">
              <a:gradFill flip="none" rotWithShape="1">
                <a:gsLst>
                  <a:gs pos="67000">
                    <a:schemeClr val="accent5">
                      <a:lumMod val="40000"/>
                      <a:lumOff val="60000"/>
                    </a:schemeClr>
                  </a:gs>
                  <a:gs pos="0">
                    <a:schemeClr val="accent1">
                      <a:lumMod val="5000"/>
                      <a:lumOff val="95000"/>
                      <a:alpha val="43000"/>
                    </a:schemeClr>
                  </a:gs>
                  <a:gs pos="100000">
                    <a:srgbClr val="128EB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19" name="原创设计师QQ69613753    _12"/>
            <p:cNvSpPr/>
            <p:nvPr/>
          </p:nvSpPr>
          <p:spPr>
            <a:xfrm>
              <a:off x="1991600" y="2901222"/>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gradFill>
                    <a:gsLst>
                      <a:gs pos="100000">
                        <a:srgbClr val="00B0F0">
                          <a:alpha val="64000"/>
                        </a:srgbClr>
                      </a:gs>
                      <a:gs pos="0">
                        <a:schemeClr val="bg1"/>
                      </a:gs>
                    </a:gsLst>
                    <a:lin ang="5400000" scaled="0"/>
                  </a:gradFill>
                  <a:cs typeface="+mn-ea"/>
                  <a:sym typeface="+mn-lt"/>
                </a:rPr>
                <a:t>1</a:t>
              </a:r>
              <a:endParaRPr lang="zh-CN" altLang="en-US" sz="4400" b="1" dirty="0">
                <a:gradFill>
                  <a:gsLst>
                    <a:gs pos="100000">
                      <a:srgbClr val="00B0F0">
                        <a:alpha val="64000"/>
                      </a:srgbClr>
                    </a:gs>
                    <a:gs pos="0">
                      <a:schemeClr val="bg1"/>
                    </a:gs>
                  </a:gsLst>
                  <a:lin ang="5400000" scaled="0"/>
                </a:gradFill>
                <a:cs typeface="+mn-ea"/>
                <a:sym typeface="+mn-lt"/>
              </a:endParaRPr>
            </a:p>
          </p:txBody>
        </p:sp>
      </p:grpSp>
      <p:grpSp>
        <p:nvGrpSpPr>
          <p:cNvPr id="4" name="组合 3"/>
          <p:cNvGrpSpPr/>
          <p:nvPr/>
        </p:nvGrpSpPr>
        <p:grpSpPr>
          <a:xfrm>
            <a:off x="5572235" y="1466766"/>
            <a:ext cx="5352382" cy="858624"/>
            <a:chOff x="5173118" y="2883412"/>
            <a:chExt cx="5700072" cy="914400"/>
          </a:xfrm>
        </p:grpSpPr>
        <p:sp>
          <p:nvSpPr>
            <p:cNvPr id="21" name="文本框 20"/>
            <p:cNvSpPr txBox="1"/>
            <p:nvPr/>
          </p:nvSpPr>
          <p:spPr>
            <a:xfrm>
              <a:off x="6408057" y="3081242"/>
              <a:ext cx="4465133" cy="557208"/>
            </a:xfrm>
            <a:prstGeom prst="rect">
              <a:avLst/>
            </a:prstGeom>
            <a:noFill/>
          </p:spPr>
          <p:txBody>
            <a:bodyPr wrap="square" rtlCol="0">
              <a:spAutoFit/>
            </a:bodyPr>
            <a:lstStyle/>
            <a:p>
              <a:r>
                <a:rPr lang="zh-CN" altLang="en-US" sz="2800" dirty="0">
                  <a:solidFill>
                    <a:schemeClr val="bg1"/>
                  </a:solidFill>
                  <a:latin typeface="Impact" panose="020B0806030902050204" pitchFamily="34" charset="0"/>
                  <a:ea typeface="微软雅黑" panose="020B0503020204020204" pitchFamily="34" charset="-122"/>
                  <a:sym typeface="Arial" panose="020B0604020202020204" pitchFamily="34" charset="0"/>
                </a:rPr>
                <a:t>大数据采集技术</a:t>
              </a:r>
            </a:p>
          </p:txBody>
        </p:sp>
        <p:sp>
          <p:nvSpPr>
            <p:cNvPr id="27" name="矩形 26"/>
            <p:cNvSpPr/>
            <p:nvPr/>
          </p:nvSpPr>
          <p:spPr>
            <a:xfrm rot="18900000">
              <a:off x="5258754" y="3001719"/>
              <a:ext cx="743129" cy="736269"/>
            </a:xfrm>
            <a:prstGeom prst="rect">
              <a:avLst/>
            </a:prstGeom>
            <a:noFill/>
            <a:ln w="19050">
              <a:gradFill flip="none" rotWithShape="1">
                <a:gsLst>
                  <a:gs pos="67000">
                    <a:schemeClr val="accent5">
                      <a:lumMod val="40000"/>
                      <a:lumOff val="60000"/>
                    </a:schemeClr>
                  </a:gs>
                  <a:gs pos="0">
                    <a:schemeClr val="accent1">
                      <a:lumMod val="5000"/>
                      <a:lumOff val="95000"/>
                      <a:alpha val="43000"/>
                    </a:schemeClr>
                  </a:gs>
                  <a:gs pos="100000">
                    <a:srgbClr val="128EB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20" name="原创设计师QQ69613753    _12"/>
            <p:cNvSpPr/>
            <p:nvPr/>
          </p:nvSpPr>
          <p:spPr>
            <a:xfrm>
              <a:off x="5173118" y="2883412"/>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gradFill>
                    <a:gsLst>
                      <a:gs pos="100000">
                        <a:srgbClr val="00B0F0">
                          <a:alpha val="64000"/>
                        </a:srgbClr>
                      </a:gs>
                      <a:gs pos="0">
                        <a:schemeClr val="bg1"/>
                      </a:gs>
                    </a:gsLst>
                    <a:lin ang="5400000" scaled="0"/>
                  </a:gradFill>
                  <a:cs typeface="+mn-ea"/>
                  <a:sym typeface="+mn-lt"/>
                </a:rPr>
                <a:t>2</a:t>
              </a:r>
              <a:endParaRPr lang="zh-CN" altLang="en-US" sz="4400" b="1" dirty="0">
                <a:gradFill>
                  <a:gsLst>
                    <a:gs pos="100000">
                      <a:srgbClr val="00B0F0">
                        <a:alpha val="64000"/>
                      </a:srgbClr>
                    </a:gs>
                    <a:gs pos="0">
                      <a:schemeClr val="bg1"/>
                    </a:gs>
                  </a:gsLst>
                  <a:lin ang="5400000" scaled="0"/>
                </a:gradFill>
                <a:cs typeface="+mn-ea"/>
                <a:sym typeface="+mn-lt"/>
              </a:endParaRPr>
            </a:p>
          </p:txBody>
        </p:sp>
      </p:grpSp>
      <p:sp>
        <p:nvSpPr>
          <p:cNvPr id="3" name="矩形 2"/>
          <p:cNvSpPr/>
          <p:nvPr/>
        </p:nvSpPr>
        <p:spPr>
          <a:xfrm>
            <a:off x="199001" y="220337"/>
            <a:ext cx="11799065" cy="6444868"/>
          </a:xfrm>
          <a:prstGeom prst="rect">
            <a:avLst/>
          </a:prstGeom>
          <a:noFill/>
          <a:ln w="41275" cmpd="thinThick">
            <a:gradFill>
              <a:gsLst>
                <a:gs pos="0">
                  <a:schemeClr val="accent1">
                    <a:lumMod val="0"/>
                    <a:lumOff val="100000"/>
                  </a:schemeClr>
                </a:gs>
                <a:gs pos="74000">
                  <a:schemeClr val="accent5">
                    <a:lumMod val="60000"/>
                    <a:lumOff val="40000"/>
                  </a:schemeClr>
                </a:gs>
                <a:gs pos="83000">
                  <a:srgbClr val="00B0F0"/>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9" name="组合 28">
            <a:extLst>
              <a:ext uri="{FF2B5EF4-FFF2-40B4-BE49-F238E27FC236}">
                <a16:creationId xmlns:a16="http://schemas.microsoft.com/office/drawing/2014/main" id="{1693C459-E152-4B48-BF0E-2FB64AE006AA}"/>
              </a:ext>
            </a:extLst>
          </p:cNvPr>
          <p:cNvGrpSpPr/>
          <p:nvPr/>
        </p:nvGrpSpPr>
        <p:grpSpPr>
          <a:xfrm>
            <a:off x="5572235" y="3544814"/>
            <a:ext cx="4956127" cy="858624"/>
            <a:chOff x="8707033" y="2937805"/>
            <a:chExt cx="5278074" cy="914400"/>
          </a:xfrm>
        </p:grpSpPr>
        <p:sp>
          <p:nvSpPr>
            <p:cNvPr id="30" name="文本框 29">
              <a:extLst>
                <a:ext uri="{FF2B5EF4-FFF2-40B4-BE49-F238E27FC236}">
                  <a16:creationId xmlns:a16="http://schemas.microsoft.com/office/drawing/2014/main" id="{9C82EC2F-917B-4922-8D59-57CBF338D8EC}"/>
                </a:ext>
              </a:extLst>
            </p:cNvPr>
            <p:cNvSpPr txBox="1"/>
            <p:nvPr/>
          </p:nvSpPr>
          <p:spPr>
            <a:xfrm>
              <a:off x="9887894" y="3133395"/>
              <a:ext cx="4097213" cy="557208"/>
            </a:xfrm>
            <a:prstGeom prst="rect">
              <a:avLst/>
            </a:prstGeom>
            <a:noFill/>
          </p:spPr>
          <p:txBody>
            <a:bodyPr wrap="square" rtlCol="0">
              <a:spAutoFit/>
            </a:bodyPr>
            <a:lstStyle/>
            <a:p>
              <a:pPr algn="ctr"/>
              <a:r>
                <a:rPr lang="zh-CN" altLang="en-US" sz="2800" dirty="0">
                  <a:solidFill>
                    <a:schemeClr val="bg1"/>
                  </a:solidFill>
                  <a:latin typeface="Impact" panose="020B0806030902050204" pitchFamily="34" charset="0"/>
                  <a:ea typeface="微软雅黑" panose="020B0503020204020204" pitchFamily="34" charset="-122"/>
                  <a:sym typeface="Arial" panose="020B0604020202020204" pitchFamily="34" charset="0"/>
                </a:rPr>
                <a:t>大数据存储与管理技术</a:t>
              </a:r>
            </a:p>
          </p:txBody>
        </p:sp>
        <p:sp>
          <p:nvSpPr>
            <p:cNvPr id="31" name="原创设计师QQ69613753    _12">
              <a:extLst>
                <a:ext uri="{FF2B5EF4-FFF2-40B4-BE49-F238E27FC236}">
                  <a16:creationId xmlns:a16="http://schemas.microsoft.com/office/drawing/2014/main" id="{E7178C41-0712-4C7F-A3B4-2549C8D59D5A}"/>
                </a:ext>
              </a:extLst>
            </p:cNvPr>
            <p:cNvSpPr/>
            <p:nvPr/>
          </p:nvSpPr>
          <p:spPr>
            <a:xfrm>
              <a:off x="8707033" y="293780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gradFill>
                    <a:gsLst>
                      <a:gs pos="100000">
                        <a:srgbClr val="00B0F0">
                          <a:alpha val="64000"/>
                        </a:srgbClr>
                      </a:gs>
                      <a:gs pos="0">
                        <a:schemeClr val="bg1"/>
                      </a:gs>
                    </a:gsLst>
                    <a:lin ang="5400000" scaled="0"/>
                  </a:gradFill>
                  <a:cs typeface="+mn-ea"/>
                  <a:sym typeface="+mn-lt"/>
                </a:rPr>
                <a:t>4</a:t>
              </a:r>
              <a:endParaRPr lang="zh-CN" altLang="en-US" sz="4400" b="1" dirty="0">
                <a:gradFill>
                  <a:gsLst>
                    <a:gs pos="100000">
                      <a:srgbClr val="00B0F0">
                        <a:alpha val="64000"/>
                      </a:srgbClr>
                    </a:gs>
                    <a:gs pos="0">
                      <a:schemeClr val="bg1"/>
                    </a:gs>
                  </a:gsLst>
                  <a:lin ang="5400000" scaled="0"/>
                </a:gradFill>
                <a:cs typeface="+mn-ea"/>
                <a:sym typeface="+mn-lt"/>
              </a:endParaRPr>
            </a:p>
          </p:txBody>
        </p:sp>
        <p:sp>
          <p:nvSpPr>
            <p:cNvPr id="32" name="矩形 31">
              <a:extLst>
                <a:ext uri="{FF2B5EF4-FFF2-40B4-BE49-F238E27FC236}">
                  <a16:creationId xmlns:a16="http://schemas.microsoft.com/office/drawing/2014/main" id="{0557E1FF-336C-4AC0-B356-E4FC35989CB0}"/>
                </a:ext>
              </a:extLst>
            </p:cNvPr>
            <p:cNvSpPr/>
            <p:nvPr/>
          </p:nvSpPr>
          <p:spPr>
            <a:xfrm rot="18900000">
              <a:off x="8792669" y="3026871"/>
              <a:ext cx="743129" cy="736269"/>
            </a:xfrm>
            <a:prstGeom prst="rect">
              <a:avLst/>
            </a:prstGeom>
            <a:noFill/>
            <a:ln w="19050">
              <a:gradFill flip="none" rotWithShape="1">
                <a:gsLst>
                  <a:gs pos="67000">
                    <a:schemeClr val="accent5">
                      <a:lumMod val="40000"/>
                      <a:lumOff val="60000"/>
                    </a:schemeClr>
                  </a:gs>
                  <a:gs pos="0">
                    <a:schemeClr val="accent1">
                      <a:lumMod val="5000"/>
                      <a:lumOff val="95000"/>
                      <a:alpha val="43000"/>
                    </a:schemeClr>
                  </a:gs>
                  <a:gs pos="100000">
                    <a:srgbClr val="128EB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grpSp>
        <p:nvGrpSpPr>
          <p:cNvPr id="33" name="组合 32">
            <a:extLst>
              <a:ext uri="{FF2B5EF4-FFF2-40B4-BE49-F238E27FC236}">
                <a16:creationId xmlns:a16="http://schemas.microsoft.com/office/drawing/2014/main" id="{2E912652-7E2A-41ED-89C2-A60BFC34F741}"/>
              </a:ext>
            </a:extLst>
          </p:cNvPr>
          <p:cNvGrpSpPr/>
          <p:nvPr/>
        </p:nvGrpSpPr>
        <p:grpSpPr>
          <a:xfrm>
            <a:off x="5572235" y="4583838"/>
            <a:ext cx="4956127" cy="858624"/>
            <a:chOff x="8707033" y="2937805"/>
            <a:chExt cx="5278074" cy="914400"/>
          </a:xfrm>
        </p:grpSpPr>
        <p:sp>
          <p:nvSpPr>
            <p:cNvPr id="34" name="文本框 33">
              <a:extLst>
                <a:ext uri="{FF2B5EF4-FFF2-40B4-BE49-F238E27FC236}">
                  <a16:creationId xmlns:a16="http://schemas.microsoft.com/office/drawing/2014/main" id="{5EBD3470-800C-437E-BAFB-495EAD840646}"/>
                </a:ext>
              </a:extLst>
            </p:cNvPr>
            <p:cNvSpPr txBox="1"/>
            <p:nvPr/>
          </p:nvSpPr>
          <p:spPr>
            <a:xfrm>
              <a:off x="9887894" y="3133395"/>
              <a:ext cx="4097213" cy="557208"/>
            </a:xfrm>
            <a:prstGeom prst="rect">
              <a:avLst/>
            </a:prstGeom>
            <a:noFill/>
          </p:spPr>
          <p:txBody>
            <a:bodyPr wrap="square" rtlCol="0">
              <a:spAutoFit/>
            </a:bodyPr>
            <a:lstStyle/>
            <a:p>
              <a:pPr algn="ctr"/>
              <a:r>
                <a:rPr lang="zh-CN" altLang="en-US" sz="2800" dirty="0">
                  <a:solidFill>
                    <a:schemeClr val="bg1"/>
                  </a:solidFill>
                  <a:latin typeface="Impact" panose="020B0806030902050204" pitchFamily="34" charset="0"/>
                  <a:ea typeface="微软雅黑" panose="020B0503020204020204" pitchFamily="34" charset="-122"/>
                  <a:sym typeface="Arial" panose="020B0604020202020204" pitchFamily="34" charset="0"/>
                </a:rPr>
                <a:t>大数据分析与挖掘技术</a:t>
              </a:r>
            </a:p>
          </p:txBody>
        </p:sp>
        <p:sp>
          <p:nvSpPr>
            <p:cNvPr id="35" name="原创设计师QQ69613753    _12">
              <a:extLst>
                <a:ext uri="{FF2B5EF4-FFF2-40B4-BE49-F238E27FC236}">
                  <a16:creationId xmlns:a16="http://schemas.microsoft.com/office/drawing/2014/main" id="{E270F102-2BA4-45B9-9D72-4C9B704F6D1B}"/>
                </a:ext>
              </a:extLst>
            </p:cNvPr>
            <p:cNvSpPr/>
            <p:nvPr/>
          </p:nvSpPr>
          <p:spPr>
            <a:xfrm>
              <a:off x="8707033" y="293780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gradFill>
                    <a:gsLst>
                      <a:gs pos="100000">
                        <a:srgbClr val="00B0F0">
                          <a:alpha val="64000"/>
                        </a:srgbClr>
                      </a:gs>
                      <a:gs pos="0">
                        <a:schemeClr val="bg1"/>
                      </a:gs>
                    </a:gsLst>
                    <a:lin ang="5400000" scaled="0"/>
                  </a:gradFill>
                  <a:cs typeface="+mn-ea"/>
                  <a:sym typeface="+mn-lt"/>
                </a:rPr>
                <a:t>5</a:t>
              </a:r>
              <a:endParaRPr lang="zh-CN" altLang="en-US" sz="4400" b="1" dirty="0">
                <a:gradFill>
                  <a:gsLst>
                    <a:gs pos="100000">
                      <a:srgbClr val="00B0F0">
                        <a:alpha val="64000"/>
                      </a:srgbClr>
                    </a:gs>
                    <a:gs pos="0">
                      <a:schemeClr val="bg1"/>
                    </a:gs>
                  </a:gsLst>
                  <a:lin ang="5400000" scaled="0"/>
                </a:gradFill>
                <a:cs typeface="+mn-ea"/>
                <a:sym typeface="+mn-lt"/>
              </a:endParaRPr>
            </a:p>
          </p:txBody>
        </p:sp>
        <p:sp>
          <p:nvSpPr>
            <p:cNvPr id="36" name="矩形 35">
              <a:extLst>
                <a:ext uri="{FF2B5EF4-FFF2-40B4-BE49-F238E27FC236}">
                  <a16:creationId xmlns:a16="http://schemas.microsoft.com/office/drawing/2014/main" id="{BF0ACE2E-D678-4F1A-B06E-C5E9F4F76740}"/>
                </a:ext>
              </a:extLst>
            </p:cNvPr>
            <p:cNvSpPr/>
            <p:nvPr/>
          </p:nvSpPr>
          <p:spPr>
            <a:xfrm rot="18900000">
              <a:off x="8792669" y="3026871"/>
              <a:ext cx="743129" cy="736269"/>
            </a:xfrm>
            <a:prstGeom prst="rect">
              <a:avLst/>
            </a:prstGeom>
            <a:noFill/>
            <a:ln w="19050">
              <a:gradFill flip="none" rotWithShape="1">
                <a:gsLst>
                  <a:gs pos="67000">
                    <a:schemeClr val="accent5">
                      <a:lumMod val="40000"/>
                      <a:lumOff val="60000"/>
                    </a:schemeClr>
                  </a:gs>
                  <a:gs pos="0">
                    <a:schemeClr val="accent1">
                      <a:lumMod val="5000"/>
                      <a:lumOff val="95000"/>
                      <a:alpha val="43000"/>
                    </a:schemeClr>
                  </a:gs>
                  <a:gs pos="100000">
                    <a:srgbClr val="128EB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grpSp>
        <p:nvGrpSpPr>
          <p:cNvPr id="37" name="组合 36">
            <a:extLst>
              <a:ext uri="{FF2B5EF4-FFF2-40B4-BE49-F238E27FC236}">
                <a16:creationId xmlns:a16="http://schemas.microsoft.com/office/drawing/2014/main" id="{EC673860-5A28-408F-9D0B-9C91975C8E60}"/>
              </a:ext>
            </a:extLst>
          </p:cNvPr>
          <p:cNvGrpSpPr/>
          <p:nvPr/>
        </p:nvGrpSpPr>
        <p:grpSpPr>
          <a:xfrm>
            <a:off x="5572234" y="5622860"/>
            <a:ext cx="5006906" cy="858624"/>
            <a:chOff x="8707033" y="2937805"/>
            <a:chExt cx="5332152" cy="914400"/>
          </a:xfrm>
        </p:grpSpPr>
        <p:sp>
          <p:nvSpPr>
            <p:cNvPr id="38" name="文本框 37">
              <a:extLst>
                <a:ext uri="{FF2B5EF4-FFF2-40B4-BE49-F238E27FC236}">
                  <a16:creationId xmlns:a16="http://schemas.microsoft.com/office/drawing/2014/main" id="{B52EC8F6-6353-422E-A3DE-A858B5C0F12E}"/>
                </a:ext>
              </a:extLst>
            </p:cNvPr>
            <p:cNvSpPr txBox="1"/>
            <p:nvPr/>
          </p:nvSpPr>
          <p:spPr>
            <a:xfrm>
              <a:off x="9941972" y="3116401"/>
              <a:ext cx="4097213" cy="557208"/>
            </a:xfrm>
            <a:prstGeom prst="rect">
              <a:avLst/>
            </a:prstGeom>
            <a:noFill/>
          </p:spPr>
          <p:txBody>
            <a:bodyPr wrap="square" rtlCol="0">
              <a:spAutoFit/>
            </a:bodyPr>
            <a:lstStyle/>
            <a:p>
              <a:r>
                <a:rPr lang="zh-CN" altLang="en-US" sz="2800" dirty="0">
                  <a:solidFill>
                    <a:schemeClr val="bg1"/>
                  </a:solidFill>
                  <a:latin typeface="Impact" panose="020B0806030902050204" pitchFamily="34" charset="0"/>
                  <a:ea typeface="微软雅黑" panose="020B0503020204020204" pitchFamily="34" charset="-122"/>
                  <a:sym typeface="Arial" panose="020B0604020202020204" pitchFamily="34" charset="0"/>
                </a:rPr>
                <a:t>数据可视化技术</a:t>
              </a:r>
            </a:p>
          </p:txBody>
        </p:sp>
        <p:sp>
          <p:nvSpPr>
            <p:cNvPr id="39" name="原创设计师QQ69613753    _12">
              <a:extLst>
                <a:ext uri="{FF2B5EF4-FFF2-40B4-BE49-F238E27FC236}">
                  <a16:creationId xmlns:a16="http://schemas.microsoft.com/office/drawing/2014/main" id="{A81D088E-E444-4795-BE68-255FAB63286D}"/>
                </a:ext>
              </a:extLst>
            </p:cNvPr>
            <p:cNvSpPr/>
            <p:nvPr/>
          </p:nvSpPr>
          <p:spPr>
            <a:xfrm>
              <a:off x="8707033" y="293780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gradFill>
                    <a:gsLst>
                      <a:gs pos="100000">
                        <a:srgbClr val="00B0F0">
                          <a:alpha val="64000"/>
                        </a:srgbClr>
                      </a:gs>
                      <a:gs pos="0">
                        <a:schemeClr val="bg1"/>
                      </a:gs>
                    </a:gsLst>
                    <a:lin ang="5400000" scaled="0"/>
                  </a:gradFill>
                  <a:cs typeface="+mn-ea"/>
                  <a:sym typeface="+mn-lt"/>
                </a:rPr>
                <a:t>6</a:t>
              </a:r>
              <a:endParaRPr lang="zh-CN" altLang="en-US" sz="4400" b="1" dirty="0">
                <a:gradFill>
                  <a:gsLst>
                    <a:gs pos="100000">
                      <a:srgbClr val="00B0F0">
                        <a:alpha val="64000"/>
                      </a:srgbClr>
                    </a:gs>
                    <a:gs pos="0">
                      <a:schemeClr val="bg1"/>
                    </a:gs>
                  </a:gsLst>
                  <a:lin ang="5400000" scaled="0"/>
                </a:gradFill>
                <a:cs typeface="+mn-ea"/>
                <a:sym typeface="+mn-lt"/>
              </a:endParaRPr>
            </a:p>
          </p:txBody>
        </p:sp>
        <p:sp>
          <p:nvSpPr>
            <p:cNvPr id="40" name="矩形 39">
              <a:extLst>
                <a:ext uri="{FF2B5EF4-FFF2-40B4-BE49-F238E27FC236}">
                  <a16:creationId xmlns:a16="http://schemas.microsoft.com/office/drawing/2014/main" id="{DE0447F3-C05C-49D3-859E-F722914EFDA2}"/>
                </a:ext>
              </a:extLst>
            </p:cNvPr>
            <p:cNvSpPr/>
            <p:nvPr/>
          </p:nvSpPr>
          <p:spPr>
            <a:xfrm rot="18900000">
              <a:off x="8792669" y="3026871"/>
              <a:ext cx="743129" cy="736269"/>
            </a:xfrm>
            <a:prstGeom prst="rect">
              <a:avLst/>
            </a:prstGeom>
            <a:noFill/>
            <a:ln w="19050">
              <a:gradFill flip="none" rotWithShape="1">
                <a:gsLst>
                  <a:gs pos="67000">
                    <a:schemeClr val="accent5">
                      <a:lumMod val="40000"/>
                      <a:lumOff val="60000"/>
                    </a:schemeClr>
                  </a:gs>
                  <a:gs pos="0">
                    <a:schemeClr val="accent1">
                      <a:lumMod val="5000"/>
                      <a:lumOff val="95000"/>
                      <a:alpha val="43000"/>
                    </a:schemeClr>
                  </a:gs>
                  <a:gs pos="100000">
                    <a:srgbClr val="128EB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barn(inVertical)">
                                      <p:cBhvr>
                                        <p:cTn id="19" dur="500"/>
                                        <p:tgtEl>
                                          <p:spTgt spid="29"/>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arn(inVertical)">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C19909E-C9AD-485B-903B-B887C2B57324}"/>
              </a:ext>
            </a:extLst>
          </p:cNvPr>
          <p:cNvSpPr txBox="1"/>
          <p:nvPr/>
        </p:nvSpPr>
        <p:spPr>
          <a:xfrm>
            <a:off x="978947" y="1495260"/>
            <a:ext cx="10234105" cy="961289"/>
          </a:xfrm>
          <a:prstGeom prst="rect">
            <a:avLst/>
          </a:prstGeom>
          <a:noFill/>
        </p:spPr>
        <p:txBody>
          <a:bodyPr wrap="square" rtlCol="0">
            <a:spAutoFit/>
          </a:bodyPr>
          <a:lstStyle/>
          <a:p>
            <a:pPr indent="457200">
              <a:lnSpc>
                <a:spcPct val="150000"/>
              </a:lnSpc>
            </a:pPr>
            <a:r>
              <a:rPr lang="en-US" altLang="zh-CN" sz="2000" dirty="0">
                <a:solidFill>
                  <a:schemeClr val="bg1"/>
                </a:solidFill>
                <a:latin typeface="微软雅黑" panose="020B0503020204020204" pitchFamily="34" charset="-122"/>
              </a:rPr>
              <a:t>Redis</a:t>
            </a:r>
            <a:r>
              <a:rPr lang="zh-CN" altLang="en-US" sz="2000" dirty="0">
                <a:solidFill>
                  <a:schemeClr val="bg1"/>
                </a:solidFill>
                <a:latin typeface="微软雅黑" panose="020B0503020204020204" pitchFamily="34" charset="-122"/>
              </a:rPr>
              <a:t>是一个开源的可基于内存亦可持久化的日志型、</a:t>
            </a:r>
            <a:r>
              <a:rPr lang="en-US" altLang="zh-CN" sz="2000" dirty="0">
                <a:solidFill>
                  <a:schemeClr val="bg1"/>
                </a:solidFill>
                <a:latin typeface="微软雅黑" panose="020B0503020204020204" pitchFamily="34" charset="-122"/>
              </a:rPr>
              <a:t>Key-Value</a:t>
            </a:r>
            <a:r>
              <a:rPr lang="zh-CN" altLang="en-US" sz="2000" dirty="0">
                <a:solidFill>
                  <a:schemeClr val="bg1"/>
                </a:solidFill>
                <a:latin typeface="微软雅黑" panose="020B0503020204020204" pitchFamily="34" charset="-122"/>
              </a:rPr>
              <a:t>内存数据库。也可作为消息的发布、订阅。</a:t>
            </a:r>
            <a:endParaRPr lang="en-US" altLang="zh-CN" sz="2000" dirty="0">
              <a:solidFill>
                <a:schemeClr val="bg1"/>
              </a:solidFill>
              <a:latin typeface="微软雅黑" panose="020B0503020204020204" pitchFamily="34" charset="-122"/>
            </a:endParaRPr>
          </a:p>
        </p:txBody>
      </p:sp>
      <p:sp>
        <p:nvSpPr>
          <p:cNvPr id="10" name="文本框 9">
            <a:extLst>
              <a:ext uri="{FF2B5EF4-FFF2-40B4-BE49-F238E27FC236}">
                <a16:creationId xmlns:a16="http://schemas.microsoft.com/office/drawing/2014/main" id="{16C02355-4C45-4DB9-AFE6-BEE119A94E7B}"/>
              </a:ext>
            </a:extLst>
          </p:cNvPr>
          <p:cNvSpPr txBox="1"/>
          <p:nvPr/>
        </p:nvSpPr>
        <p:spPr>
          <a:xfrm>
            <a:off x="215840" y="179921"/>
            <a:ext cx="8282701" cy="954107"/>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内存数据库 </a:t>
            </a:r>
            <a:r>
              <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 Redis </a:t>
            </a:r>
          </a:p>
          <a:p>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742B3FB7-BE6B-4F94-94AF-1A972DFF3B27}"/>
              </a:ext>
            </a:extLst>
          </p:cNvPr>
          <p:cNvSpPr/>
          <p:nvPr/>
        </p:nvSpPr>
        <p:spPr>
          <a:xfrm>
            <a:off x="3637721" y="2817781"/>
            <a:ext cx="4482547" cy="3046295"/>
          </a:xfrm>
          <a:prstGeom prst="rect">
            <a:avLst/>
          </a:prstGeom>
          <a:solidFill>
            <a:schemeClr val="bg1"/>
          </a:solidFill>
          <a:ln w="6350" cap="flat" cmpd="sng" algn="ctr">
            <a:solidFill>
              <a:srgbClr val="128EB7"/>
            </a:solidFill>
            <a:prstDash val="sysDash"/>
            <a:miter lim="800000"/>
          </a:ln>
          <a:effectLst/>
        </p:spPr>
        <p:txBody>
          <a:bodyPr anchor="ctr"/>
          <a:lstStyle/>
          <a:p>
            <a:pPr algn="ctr">
              <a:lnSpc>
                <a:spcPct val="120000"/>
              </a:lnSpc>
              <a:defRPr/>
            </a:pPr>
            <a:endParaRPr kumimoji="1" lang="zh-CN" altLang="zh-CN" sz="2275" kern="0" dirty="0">
              <a:solidFill>
                <a:schemeClr val="bg1"/>
              </a:solidFill>
              <a:cs typeface="+mn-ea"/>
              <a:sym typeface="+mn-lt"/>
            </a:endParaRPr>
          </a:p>
        </p:txBody>
      </p:sp>
      <p:pic>
        <p:nvPicPr>
          <p:cNvPr id="8" name="图片 7">
            <a:extLst>
              <a:ext uri="{FF2B5EF4-FFF2-40B4-BE49-F238E27FC236}">
                <a16:creationId xmlns:a16="http://schemas.microsoft.com/office/drawing/2014/main" id="{AE973C3A-E1B5-4DE9-B03D-20065B3D844F}"/>
              </a:ext>
            </a:extLst>
          </p:cNvPr>
          <p:cNvPicPr>
            <a:picLocks noChangeAspect="1"/>
          </p:cNvPicPr>
          <p:nvPr/>
        </p:nvPicPr>
        <p:blipFill>
          <a:blip r:embed="rId2"/>
          <a:stretch>
            <a:fillRect/>
          </a:stretch>
        </p:blipFill>
        <p:spPr>
          <a:xfrm>
            <a:off x="3901017" y="2930026"/>
            <a:ext cx="3952641" cy="2934050"/>
          </a:xfrm>
          <a:prstGeom prst="rect">
            <a:avLst/>
          </a:prstGeom>
        </p:spPr>
      </p:pic>
    </p:spTree>
    <p:extLst>
      <p:ext uri="{BB962C8B-B14F-4D97-AF65-F5344CB8AC3E}">
        <p14:creationId xmlns:p14="http://schemas.microsoft.com/office/powerpoint/2010/main" val="30819597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C19909E-C9AD-485B-903B-B887C2B57324}"/>
              </a:ext>
            </a:extLst>
          </p:cNvPr>
          <p:cNvSpPr txBox="1"/>
          <p:nvPr/>
        </p:nvSpPr>
        <p:spPr>
          <a:xfrm>
            <a:off x="978947" y="1495260"/>
            <a:ext cx="10234105" cy="961289"/>
          </a:xfrm>
          <a:prstGeom prst="rect">
            <a:avLst/>
          </a:prstGeom>
          <a:noFill/>
        </p:spPr>
        <p:txBody>
          <a:bodyPr wrap="square" rtlCol="0">
            <a:spAutoFit/>
          </a:bodyPr>
          <a:lstStyle/>
          <a:p>
            <a:pPr indent="457200">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Kafka</a:t>
            </a:r>
            <a:r>
              <a:rPr lang="zh-CN" altLang="en-US" sz="2000" dirty="0">
                <a:solidFill>
                  <a:schemeClr val="bg1"/>
                </a:solidFill>
                <a:latin typeface="微软雅黑" panose="020B0503020204020204" pitchFamily="34" charset="-122"/>
                <a:ea typeface="微软雅黑" panose="020B0503020204020204" pitchFamily="34" charset="-122"/>
              </a:rPr>
              <a:t>是分布式发布</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订阅消息系统，是可划分的、多订阅者、冗余备份、持久性的日志服务。主要用于处理流式数据。</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16C02355-4C45-4DB9-AFE6-BEE119A94E7B}"/>
              </a:ext>
            </a:extLst>
          </p:cNvPr>
          <p:cNvSpPr txBox="1"/>
          <p:nvPr/>
        </p:nvSpPr>
        <p:spPr>
          <a:xfrm>
            <a:off x="215840" y="179921"/>
            <a:ext cx="8282701" cy="1384995"/>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消息分发和存储 </a:t>
            </a:r>
            <a:r>
              <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 Kafka</a:t>
            </a:r>
          </a:p>
          <a:p>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742B3FB7-BE6B-4F94-94AF-1A972DFF3B27}"/>
              </a:ext>
            </a:extLst>
          </p:cNvPr>
          <p:cNvSpPr/>
          <p:nvPr/>
        </p:nvSpPr>
        <p:spPr>
          <a:xfrm>
            <a:off x="3548270" y="2700213"/>
            <a:ext cx="5078895" cy="3486169"/>
          </a:xfrm>
          <a:prstGeom prst="rect">
            <a:avLst/>
          </a:prstGeom>
          <a:solidFill>
            <a:srgbClr val="61D6FE"/>
          </a:solidFill>
          <a:ln w="6350" cap="flat" cmpd="sng" algn="ctr">
            <a:solidFill>
              <a:srgbClr val="128EB7"/>
            </a:solidFill>
            <a:prstDash val="sysDash"/>
            <a:miter lim="800000"/>
          </a:ln>
          <a:effectLst/>
        </p:spPr>
        <p:txBody>
          <a:bodyPr anchor="ctr"/>
          <a:lstStyle/>
          <a:p>
            <a:pPr algn="ctr">
              <a:lnSpc>
                <a:spcPct val="120000"/>
              </a:lnSpc>
              <a:defRPr/>
            </a:pPr>
            <a:endParaRPr kumimoji="1" lang="zh-CN" altLang="zh-CN" sz="2275" kern="0" dirty="0">
              <a:solidFill>
                <a:schemeClr val="bg1"/>
              </a:solidFill>
              <a:cs typeface="+mn-ea"/>
              <a:sym typeface="+mn-lt"/>
            </a:endParaRPr>
          </a:p>
        </p:txBody>
      </p:sp>
      <p:pic>
        <p:nvPicPr>
          <p:cNvPr id="7" name="Picture 2">
            <a:extLst>
              <a:ext uri="{FF2B5EF4-FFF2-40B4-BE49-F238E27FC236}">
                <a16:creationId xmlns:a16="http://schemas.microsoft.com/office/drawing/2014/main" id="{F1B269C9-C394-4348-A605-62D4195217E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9370" y="2612483"/>
            <a:ext cx="4299548" cy="361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15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C19909E-C9AD-485B-903B-B887C2B57324}"/>
              </a:ext>
            </a:extLst>
          </p:cNvPr>
          <p:cNvSpPr txBox="1"/>
          <p:nvPr/>
        </p:nvSpPr>
        <p:spPr>
          <a:xfrm>
            <a:off x="998825" y="1306417"/>
            <a:ext cx="10234105" cy="1477328"/>
          </a:xfrm>
          <a:prstGeom prst="rect">
            <a:avLst/>
          </a:prstGeom>
          <a:noFill/>
        </p:spPr>
        <p:txBody>
          <a:bodyPr wrap="square" rtlCol="0">
            <a:spAutoFit/>
          </a:bodyPr>
          <a:lstStyle/>
          <a:p>
            <a:pPr indent="457200">
              <a:lnSpc>
                <a:spcPct val="150000"/>
              </a:lnSpc>
            </a:pPr>
            <a:r>
              <a:rPr lang="zh-CN" altLang="en-US" sz="2000" dirty="0">
                <a:solidFill>
                  <a:schemeClr val="bg1"/>
                </a:solidFill>
                <a:latin typeface="微软雅黑" panose="020B0503020204020204" pitchFamily="34" charset="-122"/>
              </a:rPr>
              <a:t> 阿里云对象存储服务（</a:t>
            </a:r>
            <a:r>
              <a:rPr lang="en-US" altLang="zh-CN" sz="2000" dirty="0">
                <a:solidFill>
                  <a:schemeClr val="bg1"/>
                </a:solidFill>
                <a:latin typeface="微软雅黑" panose="020B0503020204020204" pitchFamily="34" charset="-122"/>
              </a:rPr>
              <a:t>Object Storage Service</a:t>
            </a:r>
            <a:r>
              <a:rPr lang="zh-CN" altLang="en-US" sz="2000" dirty="0">
                <a:solidFill>
                  <a:schemeClr val="bg1"/>
                </a:solidFill>
                <a:latin typeface="微软雅黑" panose="020B0503020204020204" pitchFamily="34" charset="-122"/>
              </a:rPr>
              <a:t>，</a:t>
            </a:r>
            <a:r>
              <a:rPr lang="en-US" altLang="zh-CN" sz="2000" dirty="0">
                <a:solidFill>
                  <a:schemeClr val="bg1"/>
                </a:solidFill>
                <a:latin typeface="微软雅黑" panose="020B0503020204020204" pitchFamily="34" charset="-122"/>
              </a:rPr>
              <a:t>OSS</a:t>
            </a:r>
            <a:r>
              <a:rPr lang="zh-CN" altLang="en-US" sz="2000" dirty="0">
                <a:solidFill>
                  <a:schemeClr val="bg1"/>
                </a:solidFill>
                <a:latin typeface="微软雅黑" panose="020B0503020204020204" pitchFamily="34" charset="-122"/>
              </a:rPr>
              <a:t>）是一种海量、安全、低成本、高可靠的云存储服务，适合存放任意类型的文件。容量和处理能力弹性扩展，多种存储类型供选择，全面优化存储成本。</a:t>
            </a:r>
            <a:endParaRPr lang="en-US" altLang="zh-CN" sz="2000" dirty="0">
              <a:solidFill>
                <a:schemeClr val="bg1"/>
              </a:solidFill>
              <a:latin typeface="微软雅黑" panose="020B0503020204020204" pitchFamily="34" charset="-122"/>
            </a:endParaRPr>
          </a:p>
        </p:txBody>
      </p:sp>
      <p:sp>
        <p:nvSpPr>
          <p:cNvPr id="10" name="文本框 9">
            <a:extLst>
              <a:ext uri="{FF2B5EF4-FFF2-40B4-BE49-F238E27FC236}">
                <a16:creationId xmlns:a16="http://schemas.microsoft.com/office/drawing/2014/main" id="{16C02355-4C45-4DB9-AFE6-BEE119A94E7B}"/>
              </a:ext>
            </a:extLst>
          </p:cNvPr>
          <p:cNvSpPr txBox="1"/>
          <p:nvPr/>
        </p:nvSpPr>
        <p:spPr>
          <a:xfrm>
            <a:off x="215840" y="179921"/>
            <a:ext cx="8282701" cy="523220"/>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非结构化数据存储 </a:t>
            </a:r>
            <a:r>
              <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 OSS</a:t>
            </a:r>
          </a:p>
        </p:txBody>
      </p:sp>
      <p:pic>
        <p:nvPicPr>
          <p:cNvPr id="8" name="Picture 2">
            <a:extLst>
              <a:ext uri="{FF2B5EF4-FFF2-40B4-BE49-F238E27FC236}">
                <a16:creationId xmlns:a16="http://schemas.microsoft.com/office/drawing/2014/main" id="{DE561A3C-EEE9-465F-AF2C-41255713F6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215" y="3025281"/>
            <a:ext cx="7195059" cy="299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5656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7" name="组合 16"/>
          <p:cNvGrpSpPr/>
          <p:nvPr/>
        </p:nvGrpSpPr>
        <p:grpSpPr>
          <a:xfrm>
            <a:off x="977389"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42821" cy="641578"/>
            </a:xfrm>
            <a:prstGeom prst="rect">
              <a:avLst/>
            </a:prstGeom>
            <a:noFill/>
          </p:spPr>
          <p:txBody>
            <a:bodyPr wrap="none" rtlCol="0">
              <a:spAutoFit/>
            </a:bodyPr>
            <a:lstStyle/>
            <a:p>
              <a:r>
                <a:rPr lang="en-US" altLang="zh-CN" sz="8000" b="1" dirty="0">
                  <a:solidFill>
                    <a:schemeClr val="bg1"/>
                  </a:solidFill>
                  <a:cs typeface="+mn-ea"/>
                  <a:sym typeface="+mn-lt"/>
                </a:rPr>
                <a:t>05</a:t>
              </a:r>
              <a:endParaRPr lang="zh-CN" altLang="en-US" sz="8000" b="1" dirty="0">
                <a:solidFill>
                  <a:srgbClr val="01E2BC"/>
                </a:solidFill>
                <a:cs typeface="+mn-ea"/>
                <a:sym typeface="+mn-lt"/>
              </a:endParaRPr>
            </a:p>
          </p:txBody>
        </p:sp>
      </p:grpSp>
      <p:sp>
        <p:nvSpPr>
          <p:cNvPr id="25" name="Rectangle 3"/>
          <p:cNvSpPr txBox="1">
            <a:spLocks noChangeArrowheads="1"/>
          </p:cNvSpPr>
          <p:nvPr/>
        </p:nvSpPr>
        <p:spPr bwMode="auto">
          <a:xfrm>
            <a:off x="3527413" y="1937343"/>
            <a:ext cx="8249759" cy="5170646"/>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6600" b="1" dirty="0">
                <a:latin typeface="+mn-lt"/>
                <a:ea typeface="+mn-ea"/>
                <a:cs typeface="+mn-ea"/>
                <a:sym typeface="Arial" panose="020B0604020202020204" pitchFamily="34" charset="0"/>
              </a:rPr>
              <a:t>大数据分析与</a:t>
            </a:r>
            <a:endParaRPr lang="en-US" altLang="zh-CN" sz="6600" b="1" dirty="0">
              <a:latin typeface="+mn-lt"/>
              <a:ea typeface="+mn-ea"/>
              <a:cs typeface="+mn-ea"/>
              <a:sym typeface="Arial" panose="020B0604020202020204" pitchFamily="34" charset="0"/>
            </a:endParaRPr>
          </a:p>
          <a:p>
            <a:pPr marL="0" indent="0" algn="ctr">
              <a:buNone/>
            </a:pPr>
            <a:r>
              <a:rPr lang="zh-CN" altLang="en-US" sz="6600" b="1" dirty="0">
                <a:latin typeface="+mn-lt"/>
                <a:ea typeface="+mn-ea"/>
                <a:cs typeface="+mn-ea"/>
                <a:sym typeface="Arial" panose="020B0604020202020204" pitchFamily="34" charset="0"/>
              </a:rPr>
              <a:t>挖掘技术</a:t>
            </a:r>
          </a:p>
          <a:p>
            <a:pPr marL="0" indent="0" algn="ctr">
              <a:buNone/>
            </a:pPr>
            <a:endParaRPr lang="zh-CN" altLang="en-US" sz="6600" b="1" dirty="0">
              <a:latin typeface="+mn-lt"/>
              <a:ea typeface="+mn-ea"/>
              <a:cs typeface="+mn-ea"/>
              <a:sym typeface="Arial" panose="020B0604020202020204" pitchFamily="34" charset="0"/>
            </a:endParaRPr>
          </a:p>
          <a:p>
            <a:pPr marL="0" indent="0" algn="ctr">
              <a:buNone/>
            </a:pPr>
            <a:endParaRPr lang="zh-CN" altLang="en-US" sz="6600" b="1" dirty="0">
              <a:latin typeface="+mn-lt"/>
              <a:ea typeface="+mn-ea"/>
              <a:cs typeface="+mn-ea"/>
              <a:sym typeface="Arial" panose="020B0604020202020204" pitchFamily="34" charset="0"/>
            </a:endParaRPr>
          </a:p>
          <a:p>
            <a:pPr marL="0" indent="0" algn="ctr">
              <a:buNone/>
            </a:pPr>
            <a:endParaRPr lang="zh-CN" altLang="en-US" sz="6600" b="1" dirty="0">
              <a:latin typeface="+mn-lt"/>
              <a:ea typeface="+mn-ea"/>
              <a:cs typeface="+mn-ea"/>
              <a:sym typeface="+mn-lt"/>
            </a:endParaRPr>
          </a:p>
        </p:txBody>
      </p:sp>
      <p:cxnSp>
        <p:nvCxnSpPr>
          <p:cNvPr id="26" name="Straight Connector 4"/>
          <p:cNvCxnSpPr/>
          <p:nvPr/>
        </p:nvCxnSpPr>
        <p:spPr>
          <a:xfrm>
            <a:off x="3948410" y="3998828"/>
            <a:ext cx="7222693"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0172F232-689C-4BA2-B576-DD74B58440B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p:blipFill>
        <p:spPr>
          <a:xfrm>
            <a:off x="10960768" y="279048"/>
            <a:ext cx="878305" cy="579590"/>
          </a:xfrm>
          <a:prstGeom prst="rect">
            <a:avLst/>
          </a:prstGeom>
          <a:noFill/>
          <a:ln>
            <a:noFill/>
          </a:ln>
        </p:spPr>
      </p:pic>
    </p:spTree>
    <p:extLst>
      <p:ext uri="{BB962C8B-B14F-4D97-AF65-F5344CB8AC3E}">
        <p14:creationId xmlns:p14="http://schemas.microsoft.com/office/powerpoint/2010/main" val="7170192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195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AB36B62B-6909-421B-B136-7C0909DBB2AC}"/>
              </a:ext>
            </a:extLst>
          </p:cNvPr>
          <p:cNvSpPr txBox="1"/>
          <p:nvPr/>
        </p:nvSpPr>
        <p:spPr>
          <a:xfrm>
            <a:off x="215840" y="179921"/>
            <a:ext cx="8282701" cy="954107"/>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大数据分析方法</a:t>
            </a:r>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sp>
        <p:nvSpPr>
          <p:cNvPr id="14" name="TextBox 18">
            <a:extLst>
              <a:ext uri="{FF2B5EF4-FFF2-40B4-BE49-F238E27FC236}">
                <a16:creationId xmlns:a16="http://schemas.microsoft.com/office/drawing/2014/main" id="{CD81097A-EE98-4FB5-84A9-A686553088A3}"/>
              </a:ext>
            </a:extLst>
          </p:cNvPr>
          <p:cNvSpPr txBox="1"/>
          <p:nvPr/>
        </p:nvSpPr>
        <p:spPr>
          <a:xfrm>
            <a:off x="6688844" y="2243007"/>
            <a:ext cx="4241316" cy="386736"/>
          </a:xfrm>
          <a:prstGeom prst="rect">
            <a:avLst/>
          </a:prstGeom>
          <a:noFill/>
        </p:spPr>
        <p:txBody>
          <a:bodyPr wrap="square" lIns="48223" tIns="24112" rIns="48223" bIns="24112"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defTabSz="963930" fontAlgn="auto">
              <a:lnSpc>
                <a:spcPct val="120000"/>
              </a:lnSpc>
              <a:spcBef>
                <a:spcPts val="0"/>
              </a:spcBef>
              <a:spcAft>
                <a:spcPts val="0"/>
              </a:spcAft>
              <a:buFont typeface="Wingdings" panose="05000000000000000000" pitchFamily="2" charset="2"/>
              <a:buChar char="n"/>
            </a:pPr>
            <a:r>
              <a:rPr lang="zh-CN" altLang="en-US" sz="2000" spc="105" dirty="0">
                <a:solidFill>
                  <a:srgbClr val="61D6FE"/>
                </a:solidFill>
                <a:latin typeface="微软雅黑" panose="020B0503020204020204" pitchFamily="34" charset="-122"/>
                <a:ea typeface="微软雅黑" panose="020B0503020204020204" pitchFamily="34" charset="-122"/>
                <a:cs typeface="+mn-ea"/>
                <a:sym typeface="+mn-lt"/>
              </a:rPr>
              <a:t>描述型分析：</a:t>
            </a:r>
            <a:r>
              <a:rPr lang="zh-CN" altLang="en-US" sz="2000" spc="105" dirty="0">
                <a:solidFill>
                  <a:schemeClr val="bg1"/>
                </a:solidFill>
                <a:latin typeface="微软雅黑" panose="020B0503020204020204" pitchFamily="34" charset="-122"/>
                <a:ea typeface="微软雅黑" panose="020B0503020204020204" pitchFamily="34" charset="-122"/>
                <a:cs typeface="+mn-ea"/>
                <a:sym typeface="+mn-lt"/>
              </a:rPr>
              <a:t>发生了什么？</a:t>
            </a:r>
          </a:p>
        </p:txBody>
      </p:sp>
      <p:sp>
        <p:nvSpPr>
          <p:cNvPr id="20" name="TextBox 18">
            <a:extLst>
              <a:ext uri="{FF2B5EF4-FFF2-40B4-BE49-F238E27FC236}">
                <a16:creationId xmlns:a16="http://schemas.microsoft.com/office/drawing/2014/main" id="{14C54CE9-C01E-476F-AFDE-A0B3608A4239}"/>
              </a:ext>
            </a:extLst>
          </p:cNvPr>
          <p:cNvSpPr txBox="1"/>
          <p:nvPr/>
        </p:nvSpPr>
        <p:spPr>
          <a:xfrm>
            <a:off x="6688844" y="3089861"/>
            <a:ext cx="4241316" cy="386736"/>
          </a:xfrm>
          <a:prstGeom prst="rect">
            <a:avLst/>
          </a:prstGeom>
          <a:noFill/>
        </p:spPr>
        <p:txBody>
          <a:bodyPr wrap="square" lIns="48223" tIns="24112" rIns="48223" bIns="24112"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defTabSz="963930" fontAlgn="auto">
              <a:lnSpc>
                <a:spcPct val="120000"/>
              </a:lnSpc>
              <a:spcBef>
                <a:spcPts val="0"/>
              </a:spcBef>
              <a:spcAft>
                <a:spcPts val="0"/>
              </a:spcAft>
              <a:buFont typeface="Wingdings" panose="05000000000000000000" pitchFamily="2" charset="2"/>
              <a:buChar char="n"/>
            </a:pPr>
            <a:r>
              <a:rPr lang="zh-CN" altLang="en-US" sz="2000" spc="105" dirty="0">
                <a:solidFill>
                  <a:srgbClr val="61D6FE"/>
                </a:solidFill>
                <a:latin typeface="微软雅黑" panose="020B0503020204020204" pitchFamily="34" charset="-122"/>
                <a:ea typeface="微软雅黑" panose="020B0503020204020204" pitchFamily="34" charset="-122"/>
                <a:cs typeface="+mn-ea"/>
                <a:sym typeface="+mn-lt"/>
              </a:rPr>
              <a:t>诊断型分析：</a:t>
            </a:r>
            <a:r>
              <a:rPr lang="zh-CN" altLang="en-US" sz="2000" spc="105" dirty="0">
                <a:solidFill>
                  <a:schemeClr val="bg1"/>
                </a:solidFill>
                <a:latin typeface="微软雅黑" panose="020B0503020204020204" pitchFamily="34" charset="-122"/>
                <a:ea typeface="微软雅黑" panose="020B0503020204020204" pitchFamily="34" charset="-122"/>
                <a:cs typeface="+mn-ea"/>
                <a:sym typeface="+mn-lt"/>
              </a:rPr>
              <a:t>为什么会发生？</a:t>
            </a:r>
          </a:p>
        </p:txBody>
      </p:sp>
      <p:sp>
        <p:nvSpPr>
          <p:cNvPr id="21" name="TextBox 18">
            <a:extLst>
              <a:ext uri="{FF2B5EF4-FFF2-40B4-BE49-F238E27FC236}">
                <a16:creationId xmlns:a16="http://schemas.microsoft.com/office/drawing/2014/main" id="{83C011E1-4655-44C6-AB59-F923E96F7BCC}"/>
              </a:ext>
            </a:extLst>
          </p:cNvPr>
          <p:cNvSpPr txBox="1"/>
          <p:nvPr/>
        </p:nvSpPr>
        <p:spPr>
          <a:xfrm>
            <a:off x="6688844" y="3936715"/>
            <a:ext cx="4241316" cy="386736"/>
          </a:xfrm>
          <a:prstGeom prst="rect">
            <a:avLst/>
          </a:prstGeom>
          <a:noFill/>
        </p:spPr>
        <p:txBody>
          <a:bodyPr wrap="square" lIns="48223" tIns="24112" rIns="48223" bIns="24112"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defTabSz="963930" fontAlgn="auto">
              <a:lnSpc>
                <a:spcPct val="120000"/>
              </a:lnSpc>
              <a:spcBef>
                <a:spcPts val="0"/>
              </a:spcBef>
              <a:spcAft>
                <a:spcPts val="0"/>
              </a:spcAft>
              <a:buFont typeface="Wingdings" panose="05000000000000000000" pitchFamily="2" charset="2"/>
              <a:buChar char="n"/>
            </a:pPr>
            <a:r>
              <a:rPr lang="zh-CN" altLang="en-US" sz="2000" spc="105" dirty="0">
                <a:solidFill>
                  <a:srgbClr val="61D6FE"/>
                </a:solidFill>
                <a:latin typeface="微软雅黑" panose="020B0503020204020204" pitchFamily="34" charset="-122"/>
                <a:ea typeface="微软雅黑" panose="020B0503020204020204" pitchFamily="34" charset="-122"/>
                <a:cs typeface="+mn-ea"/>
                <a:sym typeface="+mn-lt"/>
              </a:rPr>
              <a:t>预测型分析：</a:t>
            </a:r>
            <a:r>
              <a:rPr lang="zh-CN" altLang="en-US" sz="2000" spc="105" dirty="0">
                <a:solidFill>
                  <a:schemeClr val="bg1"/>
                </a:solidFill>
                <a:latin typeface="微软雅黑" panose="020B0503020204020204" pitchFamily="34" charset="-122"/>
                <a:ea typeface="微软雅黑" panose="020B0503020204020204" pitchFamily="34" charset="-122"/>
                <a:cs typeface="+mn-ea"/>
                <a:sym typeface="+mn-lt"/>
              </a:rPr>
              <a:t>可能发生什么？</a:t>
            </a:r>
          </a:p>
        </p:txBody>
      </p:sp>
      <p:sp>
        <p:nvSpPr>
          <p:cNvPr id="22" name="TextBox 18">
            <a:extLst>
              <a:ext uri="{FF2B5EF4-FFF2-40B4-BE49-F238E27FC236}">
                <a16:creationId xmlns:a16="http://schemas.microsoft.com/office/drawing/2014/main" id="{71CBFD6F-F03D-4614-BE40-7DD86D1435A1}"/>
              </a:ext>
            </a:extLst>
          </p:cNvPr>
          <p:cNvSpPr txBox="1"/>
          <p:nvPr/>
        </p:nvSpPr>
        <p:spPr>
          <a:xfrm>
            <a:off x="6688844" y="4783570"/>
            <a:ext cx="4241316" cy="386736"/>
          </a:xfrm>
          <a:prstGeom prst="rect">
            <a:avLst/>
          </a:prstGeom>
          <a:noFill/>
        </p:spPr>
        <p:txBody>
          <a:bodyPr wrap="square" lIns="48223" tIns="24112" rIns="48223" bIns="24112"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defTabSz="963930" fontAlgn="auto">
              <a:lnSpc>
                <a:spcPct val="120000"/>
              </a:lnSpc>
              <a:spcBef>
                <a:spcPts val="0"/>
              </a:spcBef>
              <a:spcAft>
                <a:spcPts val="0"/>
              </a:spcAft>
              <a:buFont typeface="Wingdings" panose="05000000000000000000" pitchFamily="2" charset="2"/>
              <a:buChar char="n"/>
            </a:pPr>
            <a:r>
              <a:rPr lang="zh-CN" altLang="en-US" sz="2000" spc="105" dirty="0">
                <a:solidFill>
                  <a:srgbClr val="61D6FE"/>
                </a:solidFill>
                <a:latin typeface="微软雅黑" panose="020B0503020204020204" pitchFamily="34" charset="-122"/>
                <a:ea typeface="微软雅黑" panose="020B0503020204020204" pitchFamily="34" charset="-122"/>
                <a:cs typeface="+mn-ea"/>
                <a:sym typeface="+mn-lt"/>
              </a:rPr>
              <a:t>指令型分析：</a:t>
            </a:r>
            <a:r>
              <a:rPr lang="zh-CN" altLang="en-US" sz="2000" spc="105" dirty="0">
                <a:solidFill>
                  <a:schemeClr val="bg1"/>
                </a:solidFill>
                <a:latin typeface="微软雅黑" panose="020B0503020204020204" pitchFamily="34" charset="-122"/>
                <a:ea typeface="微软雅黑" panose="020B0503020204020204" pitchFamily="34" charset="-122"/>
                <a:cs typeface="+mn-ea"/>
                <a:sym typeface="+mn-lt"/>
              </a:rPr>
              <a:t>下步怎么做？</a:t>
            </a:r>
          </a:p>
        </p:txBody>
      </p:sp>
      <p:grpSp>
        <p:nvGrpSpPr>
          <p:cNvPr id="2" name="组合 1">
            <a:extLst>
              <a:ext uri="{FF2B5EF4-FFF2-40B4-BE49-F238E27FC236}">
                <a16:creationId xmlns:a16="http://schemas.microsoft.com/office/drawing/2014/main" id="{A240C4C6-5C88-443B-A904-74AFB88D7A1A}"/>
              </a:ext>
            </a:extLst>
          </p:cNvPr>
          <p:cNvGrpSpPr/>
          <p:nvPr/>
        </p:nvGrpSpPr>
        <p:grpSpPr>
          <a:xfrm>
            <a:off x="1262593" y="1707971"/>
            <a:ext cx="5426251" cy="3842046"/>
            <a:chOff x="822148" y="1762450"/>
            <a:chExt cx="6176632" cy="4353645"/>
          </a:xfrm>
        </p:grpSpPr>
        <p:cxnSp>
          <p:nvCxnSpPr>
            <p:cNvPr id="11" name="直线箭头连接符 2">
              <a:extLst>
                <a:ext uri="{FF2B5EF4-FFF2-40B4-BE49-F238E27FC236}">
                  <a16:creationId xmlns:a16="http://schemas.microsoft.com/office/drawing/2014/main" id="{3C1445CE-DD8A-417F-A4F7-2065F9952B84}"/>
                </a:ext>
              </a:extLst>
            </p:cNvPr>
            <p:cNvCxnSpPr/>
            <p:nvPr/>
          </p:nvCxnSpPr>
          <p:spPr>
            <a:xfrm>
              <a:off x="3810866" y="6107923"/>
              <a:ext cx="2086812" cy="0"/>
            </a:xfrm>
            <a:prstGeom prst="straightConnector1">
              <a:avLst/>
            </a:prstGeom>
            <a:noFill/>
            <a:ln w="63500" cap="flat">
              <a:solidFill>
                <a:srgbClr val="737D86">
                  <a:lumMod val="60000"/>
                  <a:lumOff val="40000"/>
                </a:srgbClr>
              </a:solidFill>
              <a:prstDash val="solid"/>
              <a:miter lim="400000"/>
              <a:tailEnd type="triangle"/>
            </a:ln>
            <a:effectLst/>
            <a:sp3d/>
          </p:spPr>
        </p:cxnSp>
        <p:cxnSp>
          <p:nvCxnSpPr>
            <p:cNvPr id="12" name="直线箭头连接符 21">
              <a:extLst>
                <a:ext uri="{FF2B5EF4-FFF2-40B4-BE49-F238E27FC236}">
                  <a16:creationId xmlns:a16="http://schemas.microsoft.com/office/drawing/2014/main" id="{C85C931F-6440-454F-9B0D-810539F07033}"/>
                </a:ext>
              </a:extLst>
            </p:cNvPr>
            <p:cNvCxnSpPr/>
            <p:nvPr/>
          </p:nvCxnSpPr>
          <p:spPr>
            <a:xfrm flipV="1">
              <a:off x="1462021" y="1910505"/>
              <a:ext cx="0" cy="1568455"/>
            </a:xfrm>
            <a:prstGeom prst="straightConnector1">
              <a:avLst/>
            </a:prstGeom>
            <a:noFill/>
            <a:ln w="63500" cap="flat">
              <a:solidFill>
                <a:srgbClr val="737D86">
                  <a:lumMod val="60000"/>
                  <a:lumOff val="40000"/>
                </a:srgbClr>
              </a:solidFill>
              <a:prstDash val="solid"/>
              <a:miter lim="400000"/>
              <a:tailEnd type="triangle"/>
            </a:ln>
            <a:effectLst/>
            <a:sp3d/>
          </p:spPr>
        </p:cxnSp>
        <p:sp>
          <p:nvSpPr>
            <p:cNvPr id="13" name="Shape 136">
              <a:extLst>
                <a:ext uri="{FF2B5EF4-FFF2-40B4-BE49-F238E27FC236}">
                  <a16:creationId xmlns:a16="http://schemas.microsoft.com/office/drawing/2014/main" id="{24E2D9C6-5332-4F16-8D5F-86743DAE10E5}"/>
                </a:ext>
              </a:extLst>
            </p:cNvPr>
            <p:cNvSpPr/>
            <p:nvPr/>
          </p:nvSpPr>
          <p:spPr>
            <a:xfrm>
              <a:off x="1413529" y="1762450"/>
              <a:ext cx="4355018" cy="4353645"/>
            </a:xfrm>
            <a:prstGeom prst="ellipse">
              <a:avLst/>
            </a:prstGeom>
            <a:solidFill>
              <a:srgbClr val="00C1E0">
                <a:lumMod val="20000"/>
                <a:lumOff val="80000"/>
                <a:alpha val="38000"/>
              </a:srgbClr>
            </a:solidFill>
            <a:ln w="98425">
              <a:solidFill>
                <a:srgbClr val="FFFFFF">
                  <a:lumMod val="95000"/>
                </a:srgbClr>
              </a:solidFill>
              <a:miter lim="400000"/>
            </a:ln>
            <a:effectLst/>
          </p:spPr>
          <p:txBody>
            <a:bodyPr lIns="26783" tIns="26783" rIns="26783" bIns="26783"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63930" eaLnBrk="1" fontAlgn="auto" latinLnBrk="0" hangingPunct="1">
                <a:lnSpc>
                  <a:spcPct val="120000"/>
                </a:lnSpc>
                <a:spcBef>
                  <a:spcPts val="0"/>
                </a:spcBef>
                <a:spcAft>
                  <a:spcPts val="0"/>
                </a:spcAft>
                <a:buClrTx/>
                <a:buSzTx/>
                <a:buFontTx/>
                <a:buNone/>
                <a:defRPr sz="3200"/>
              </a:pPr>
              <a:endParaRPr kumimoji="0" sz="2000" b="0" i="0" u="none" strike="noStrike" kern="0" cap="none" spc="0" normalizeH="0" baseline="0" noProof="0">
                <a:ln>
                  <a:noFill/>
                </a:ln>
                <a:solidFill>
                  <a:srgbClr val="FF7B00"/>
                </a:solidFill>
                <a:effectLst/>
                <a:uLnTx/>
                <a:uFillTx/>
                <a:latin typeface="微软雅黑" panose="020B0503020204020204" pitchFamily="34" charset="-122"/>
                <a:ea typeface="微软雅黑" panose="020B0503020204020204" pitchFamily="34" charset="-122"/>
                <a:sym typeface="+mn-lt"/>
              </a:endParaRPr>
            </a:p>
          </p:txBody>
        </p:sp>
        <p:sp>
          <p:nvSpPr>
            <p:cNvPr id="15" name="Shape 136">
              <a:extLst>
                <a:ext uri="{FF2B5EF4-FFF2-40B4-BE49-F238E27FC236}">
                  <a16:creationId xmlns:a16="http://schemas.microsoft.com/office/drawing/2014/main" id="{AA8C5C73-0F29-49FB-8672-849591522647}"/>
                </a:ext>
              </a:extLst>
            </p:cNvPr>
            <p:cNvSpPr/>
            <p:nvPr/>
          </p:nvSpPr>
          <p:spPr>
            <a:xfrm>
              <a:off x="1631236" y="3183886"/>
              <a:ext cx="2657617" cy="2656779"/>
            </a:xfrm>
            <a:prstGeom prst="ellipse">
              <a:avLst/>
            </a:prstGeom>
            <a:solidFill>
              <a:srgbClr val="00C1E0">
                <a:lumMod val="40000"/>
                <a:lumOff val="60000"/>
                <a:alpha val="37000"/>
              </a:srgbClr>
            </a:solidFill>
            <a:ln w="12700">
              <a:miter lim="400000"/>
            </a:ln>
            <a:effectLst/>
          </p:spPr>
          <p:txBody>
            <a:bodyPr lIns="26783" tIns="26783" rIns="26783" bIns="26783"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63930" eaLnBrk="1" fontAlgn="auto" latinLnBrk="0" hangingPunct="1">
                <a:lnSpc>
                  <a:spcPct val="120000"/>
                </a:lnSpc>
                <a:spcBef>
                  <a:spcPts val="0"/>
                </a:spcBef>
                <a:spcAft>
                  <a:spcPts val="0"/>
                </a:spcAft>
                <a:buClrTx/>
                <a:buSzTx/>
                <a:buFontTx/>
                <a:buNone/>
                <a:defRPr sz="3200"/>
              </a:pPr>
              <a:endParaRPr kumimoji="0" sz="2000" b="0" i="0" u="none" strike="noStrike" kern="0" cap="none" spc="0" normalizeH="0" baseline="0" noProof="0">
                <a:ln>
                  <a:noFill/>
                </a:ln>
                <a:solidFill>
                  <a:srgbClr val="FF7B00"/>
                </a:solidFill>
                <a:effectLst/>
                <a:uLnTx/>
                <a:uFillTx/>
                <a:latin typeface="微软雅黑" panose="020B0503020204020204" pitchFamily="34" charset="-122"/>
                <a:ea typeface="微软雅黑" panose="020B0503020204020204" pitchFamily="34" charset="-122"/>
                <a:sym typeface="+mn-lt"/>
              </a:endParaRPr>
            </a:p>
          </p:txBody>
        </p:sp>
        <p:sp>
          <p:nvSpPr>
            <p:cNvPr id="18" name="Shape 136">
              <a:extLst>
                <a:ext uri="{FF2B5EF4-FFF2-40B4-BE49-F238E27FC236}">
                  <a16:creationId xmlns:a16="http://schemas.microsoft.com/office/drawing/2014/main" id="{9B55C9F8-29DB-422C-9D01-F25B6AD4AD5F}"/>
                </a:ext>
              </a:extLst>
            </p:cNvPr>
            <p:cNvSpPr/>
            <p:nvPr/>
          </p:nvSpPr>
          <p:spPr>
            <a:xfrm>
              <a:off x="2043802" y="3910100"/>
              <a:ext cx="1713116" cy="1712576"/>
            </a:xfrm>
            <a:prstGeom prst="ellipse">
              <a:avLst/>
            </a:prstGeom>
            <a:solidFill>
              <a:srgbClr val="00C1E0">
                <a:lumMod val="60000"/>
                <a:lumOff val="40000"/>
                <a:alpha val="47000"/>
              </a:srgbClr>
            </a:solidFill>
            <a:ln w="12700">
              <a:miter lim="400000"/>
            </a:ln>
            <a:effectLst/>
          </p:spPr>
          <p:txBody>
            <a:bodyPr lIns="26783" tIns="26783" rIns="26783" bIns="26783"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63930" eaLnBrk="1" fontAlgn="auto" latinLnBrk="0" hangingPunct="1">
                <a:lnSpc>
                  <a:spcPct val="120000"/>
                </a:lnSpc>
                <a:spcBef>
                  <a:spcPts val="0"/>
                </a:spcBef>
                <a:spcAft>
                  <a:spcPts val="0"/>
                </a:spcAft>
                <a:buClrTx/>
                <a:buSzTx/>
                <a:buFontTx/>
                <a:buNone/>
                <a:defRPr sz="3200"/>
              </a:pPr>
              <a:endParaRPr kumimoji="0" sz="2000" b="0" i="0" u="none" strike="noStrike" kern="0" cap="none" spc="0" normalizeH="0" baseline="0" noProof="0" dirty="0">
                <a:ln>
                  <a:noFill/>
                </a:ln>
                <a:solidFill>
                  <a:srgbClr val="FF7B00"/>
                </a:solidFill>
                <a:effectLst/>
                <a:uLnTx/>
                <a:uFillTx/>
                <a:latin typeface="微软雅黑" panose="020B0503020204020204" pitchFamily="34" charset="-122"/>
                <a:ea typeface="微软雅黑" panose="020B0503020204020204" pitchFamily="34" charset="-122"/>
                <a:sym typeface="+mn-lt"/>
              </a:endParaRPr>
            </a:p>
          </p:txBody>
        </p:sp>
        <p:sp>
          <p:nvSpPr>
            <p:cNvPr id="19" name="Shape 136">
              <a:extLst>
                <a:ext uri="{FF2B5EF4-FFF2-40B4-BE49-F238E27FC236}">
                  <a16:creationId xmlns:a16="http://schemas.microsoft.com/office/drawing/2014/main" id="{ABFBE757-0839-4A89-8C11-FB0224BFB78C}"/>
                </a:ext>
              </a:extLst>
            </p:cNvPr>
            <p:cNvSpPr/>
            <p:nvPr/>
          </p:nvSpPr>
          <p:spPr>
            <a:xfrm>
              <a:off x="2024681" y="4448167"/>
              <a:ext cx="1019350" cy="1019028"/>
            </a:xfrm>
            <a:prstGeom prst="ellipse">
              <a:avLst/>
            </a:prstGeom>
            <a:solidFill>
              <a:srgbClr val="00C1E0">
                <a:lumMod val="75000"/>
              </a:srgbClr>
            </a:solidFill>
            <a:ln w="12700">
              <a:miter lim="400000"/>
            </a:ln>
            <a:effectLst/>
          </p:spPr>
          <p:txBody>
            <a:bodyPr lIns="26783" tIns="26783" rIns="26783" bIns="26783"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63930" eaLnBrk="1" fontAlgn="auto" latinLnBrk="0" hangingPunct="1">
                <a:lnSpc>
                  <a:spcPct val="120000"/>
                </a:lnSpc>
                <a:spcBef>
                  <a:spcPts val="0"/>
                </a:spcBef>
                <a:spcAft>
                  <a:spcPts val="0"/>
                </a:spcAft>
                <a:buClrTx/>
                <a:buSzTx/>
                <a:buFontTx/>
                <a:buNone/>
                <a:defRPr sz="3200"/>
              </a:pPr>
              <a:endParaRPr kumimoji="0" sz="2000" b="0" i="0" u="none" strike="noStrike" kern="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sym typeface="+mn-lt"/>
              </a:endParaRPr>
            </a:p>
          </p:txBody>
        </p:sp>
        <p:sp>
          <p:nvSpPr>
            <p:cNvPr id="27" name="Shape 135">
              <a:extLst>
                <a:ext uri="{FF2B5EF4-FFF2-40B4-BE49-F238E27FC236}">
                  <a16:creationId xmlns:a16="http://schemas.microsoft.com/office/drawing/2014/main" id="{7578382F-CAEB-4F05-9399-904496861B2D}"/>
                </a:ext>
              </a:extLst>
            </p:cNvPr>
            <p:cNvSpPr/>
            <p:nvPr/>
          </p:nvSpPr>
          <p:spPr>
            <a:xfrm>
              <a:off x="822148" y="1961884"/>
              <a:ext cx="594723" cy="862857"/>
            </a:xfrm>
            <a:prstGeom prst="rect">
              <a:avLst/>
            </a:prstGeom>
            <a:ln w="12700">
              <a:miter lim="400000"/>
            </a:ln>
          </p:spPr>
          <p:txBody>
            <a:bodyPr wrap="square" lIns="26783" tIns="26783" rIns="26783" bIns="26783"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3930" fontAlgn="auto">
                <a:lnSpc>
                  <a:spcPct val="120000"/>
                </a:lnSpc>
                <a:spcBef>
                  <a:spcPts val="0"/>
                </a:spcBef>
                <a:spcAft>
                  <a:spcPts val="0"/>
                </a:spcAft>
                <a:defRPr sz="3400" spc="68">
                  <a:solidFill>
                    <a:srgbClr val="373D41"/>
                  </a:solidFill>
                  <a:latin typeface="FZLanTingHei-L-GBK"/>
                  <a:ea typeface="FZLanTingHei-L-GBK"/>
                  <a:cs typeface="FZLanTingHei-L-GBK"/>
                  <a:sym typeface="FZLanTingHei-L-GBK"/>
                </a:defRPr>
              </a:pPr>
              <a:r>
                <a:rPr lang="zh-CN" altLang="en-US" sz="2000" b="1" spc="36" dirty="0">
                  <a:solidFill>
                    <a:schemeClr val="bg1"/>
                  </a:solidFill>
                  <a:latin typeface="微软雅黑" panose="020B0503020204020204" pitchFamily="34" charset="-122"/>
                  <a:ea typeface="微软雅黑" panose="020B0503020204020204" pitchFamily="34" charset="-122"/>
                  <a:cs typeface="+mn-ea"/>
                  <a:sym typeface="+mn-lt"/>
                </a:rPr>
                <a:t>价值</a:t>
              </a:r>
              <a:endParaRPr sz="2000" b="1" spc="36" dirty="0">
                <a:solidFill>
                  <a:schemeClr val="bg1"/>
                </a:solidFill>
                <a:latin typeface="微软雅黑" panose="020B0503020204020204" pitchFamily="34" charset="-122"/>
                <a:ea typeface="微软雅黑" panose="020B0503020204020204" pitchFamily="34" charset="-122"/>
                <a:cs typeface="FZLanTingHei-L-GBK"/>
                <a:sym typeface="+mn-lt"/>
              </a:endParaRPr>
            </a:p>
          </p:txBody>
        </p:sp>
        <p:sp>
          <p:nvSpPr>
            <p:cNvPr id="29" name="Shape 135">
              <a:extLst>
                <a:ext uri="{FF2B5EF4-FFF2-40B4-BE49-F238E27FC236}">
                  <a16:creationId xmlns:a16="http://schemas.microsoft.com/office/drawing/2014/main" id="{BD40527D-3458-4D63-8B33-FF7B16CC5AD9}"/>
                </a:ext>
              </a:extLst>
            </p:cNvPr>
            <p:cNvSpPr/>
            <p:nvPr/>
          </p:nvSpPr>
          <p:spPr>
            <a:xfrm>
              <a:off x="2114614" y="4257878"/>
              <a:ext cx="452367" cy="1281368"/>
            </a:xfrm>
            <a:prstGeom prst="rect">
              <a:avLst/>
            </a:prstGeom>
            <a:ln w="12700">
              <a:miter lim="400000"/>
            </a:ln>
          </p:spPr>
          <p:txBody>
            <a:bodyPr wrap="square" lIns="26783" tIns="26783" rIns="26783" bIns="26783"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3930" fontAlgn="auto">
                <a:lnSpc>
                  <a:spcPct val="120000"/>
                </a:lnSpc>
                <a:spcBef>
                  <a:spcPts val="0"/>
                </a:spcBef>
                <a:spcAft>
                  <a:spcPts val="0"/>
                </a:spcAft>
                <a:defRPr sz="3400" spc="68">
                  <a:solidFill>
                    <a:srgbClr val="373D41"/>
                  </a:solidFill>
                  <a:latin typeface="FZLanTingHei-L-GBK"/>
                  <a:ea typeface="FZLanTingHei-L-GBK"/>
                  <a:cs typeface="FZLanTingHei-L-GBK"/>
                  <a:sym typeface="FZLanTingHei-L-GBK"/>
                </a:defRPr>
              </a:pPr>
              <a:r>
                <a:rPr lang="zh-CN" altLang="en-US" sz="2000" b="1" spc="36" dirty="0">
                  <a:solidFill>
                    <a:schemeClr val="accent2"/>
                  </a:solidFill>
                  <a:latin typeface="微软雅黑" panose="020B0503020204020204" pitchFamily="34" charset="-122"/>
                  <a:ea typeface="微软雅黑" panose="020B0503020204020204" pitchFamily="34" charset="-122"/>
                  <a:cs typeface="+mn-ea"/>
                  <a:sym typeface="+mn-lt"/>
                </a:rPr>
                <a:t>描述型</a:t>
              </a:r>
              <a:endParaRPr sz="2000" b="1" spc="36" dirty="0">
                <a:solidFill>
                  <a:schemeClr val="accent2"/>
                </a:solidFill>
                <a:latin typeface="微软雅黑" panose="020B0503020204020204" pitchFamily="34" charset="-122"/>
                <a:ea typeface="微软雅黑" panose="020B0503020204020204" pitchFamily="34" charset="-122"/>
                <a:cs typeface="FZLanTingHei-L-GBK"/>
                <a:sym typeface="+mn-lt"/>
              </a:endParaRPr>
            </a:p>
          </p:txBody>
        </p:sp>
        <p:sp>
          <p:nvSpPr>
            <p:cNvPr id="30" name="Shape 135">
              <a:extLst>
                <a:ext uri="{FF2B5EF4-FFF2-40B4-BE49-F238E27FC236}">
                  <a16:creationId xmlns:a16="http://schemas.microsoft.com/office/drawing/2014/main" id="{5F564821-2603-4AC2-A251-C3B3C2B04D77}"/>
                </a:ext>
              </a:extLst>
            </p:cNvPr>
            <p:cNvSpPr/>
            <p:nvPr/>
          </p:nvSpPr>
          <p:spPr>
            <a:xfrm>
              <a:off x="2637791" y="3675986"/>
              <a:ext cx="462253" cy="1281368"/>
            </a:xfrm>
            <a:prstGeom prst="rect">
              <a:avLst/>
            </a:prstGeom>
            <a:ln w="12700">
              <a:miter lim="400000"/>
            </a:ln>
          </p:spPr>
          <p:txBody>
            <a:bodyPr wrap="square" lIns="26783" tIns="26783" rIns="26783" bIns="26783"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3930" fontAlgn="auto">
                <a:lnSpc>
                  <a:spcPct val="120000"/>
                </a:lnSpc>
                <a:spcBef>
                  <a:spcPts val="0"/>
                </a:spcBef>
                <a:spcAft>
                  <a:spcPts val="0"/>
                </a:spcAft>
                <a:defRPr sz="3400" spc="68">
                  <a:solidFill>
                    <a:srgbClr val="373D41"/>
                  </a:solidFill>
                  <a:latin typeface="FZLanTingHei-L-GBK"/>
                  <a:ea typeface="FZLanTingHei-L-GBK"/>
                  <a:cs typeface="FZLanTingHei-L-GBK"/>
                  <a:sym typeface="FZLanTingHei-L-GBK"/>
                </a:defRPr>
              </a:pPr>
              <a:r>
                <a:rPr lang="zh-CN" altLang="en-US" sz="2000" b="1" spc="36" dirty="0">
                  <a:solidFill>
                    <a:schemeClr val="bg1"/>
                  </a:solidFill>
                  <a:latin typeface="微软雅黑" panose="020B0503020204020204" pitchFamily="34" charset="-122"/>
                  <a:ea typeface="微软雅黑" panose="020B0503020204020204" pitchFamily="34" charset="-122"/>
                  <a:cs typeface="+mn-ea"/>
                  <a:sym typeface="+mn-lt"/>
                </a:rPr>
                <a:t>诊断型</a:t>
              </a:r>
              <a:endParaRPr sz="2000" b="1" spc="36" dirty="0">
                <a:solidFill>
                  <a:schemeClr val="bg1"/>
                </a:solidFill>
                <a:latin typeface="微软雅黑" panose="020B0503020204020204" pitchFamily="34" charset="-122"/>
                <a:ea typeface="微软雅黑" panose="020B0503020204020204" pitchFamily="34" charset="-122"/>
                <a:cs typeface="FZLanTingHei-L-GBK"/>
                <a:sym typeface="+mn-lt"/>
              </a:endParaRPr>
            </a:p>
          </p:txBody>
        </p:sp>
        <p:sp>
          <p:nvSpPr>
            <p:cNvPr id="31" name="Shape 135">
              <a:extLst>
                <a:ext uri="{FF2B5EF4-FFF2-40B4-BE49-F238E27FC236}">
                  <a16:creationId xmlns:a16="http://schemas.microsoft.com/office/drawing/2014/main" id="{EEC3DCE9-C22E-479B-B2C6-EDDE1AFA4B5B}"/>
                </a:ext>
              </a:extLst>
            </p:cNvPr>
            <p:cNvSpPr/>
            <p:nvPr/>
          </p:nvSpPr>
          <p:spPr>
            <a:xfrm>
              <a:off x="3158732" y="3018041"/>
              <a:ext cx="462253" cy="1281368"/>
            </a:xfrm>
            <a:prstGeom prst="rect">
              <a:avLst/>
            </a:prstGeom>
            <a:ln w="12700">
              <a:miter lim="400000"/>
            </a:ln>
          </p:spPr>
          <p:txBody>
            <a:bodyPr wrap="square" lIns="26783" tIns="26783" rIns="26783" bIns="26783"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3930" fontAlgn="auto">
                <a:lnSpc>
                  <a:spcPct val="120000"/>
                </a:lnSpc>
                <a:spcBef>
                  <a:spcPts val="0"/>
                </a:spcBef>
                <a:spcAft>
                  <a:spcPts val="0"/>
                </a:spcAft>
                <a:defRPr sz="3400" spc="68">
                  <a:solidFill>
                    <a:srgbClr val="373D41"/>
                  </a:solidFill>
                  <a:latin typeface="FZLanTingHei-L-GBK"/>
                  <a:ea typeface="FZLanTingHei-L-GBK"/>
                  <a:cs typeface="FZLanTingHei-L-GBK"/>
                  <a:sym typeface="FZLanTingHei-L-GBK"/>
                </a:defRPr>
              </a:pPr>
              <a:r>
                <a:rPr lang="zh-CN" altLang="en-US" sz="2000" b="1" spc="36" dirty="0">
                  <a:solidFill>
                    <a:srgbClr val="FFC000"/>
                  </a:solidFill>
                  <a:latin typeface="微软雅黑" panose="020B0503020204020204" pitchFamily="34" charset="-122"/>
                  <a:ea typeface="微软雅黑" panose="020B0503020204020204" pitchFamily="34" charset="-122"/>
                  <a:cs typeface="+mn-ea"/>
                  <a:sym typeface="+mn-lt"/>
                </a:rPr>
                <a:t>预测型</a:t>
              </a:r>
              <a:endParaRPr sz="2000" b="1" spc="36" dirty="0">
                <a:solidFill>
                  <a:srgbClr val="FFC000"/>
                </a:solidFill>
                <a:latin typeface="微软雅黑" panose="020B0503020204020204" pitchFamily="34" charset="-122"/>
                <a:ea typeface="微软雅黑" panose="020B0503020204020204" pitchFamily="34" charset="-122"/>
                <a:cs typeface="FZLanTingHei-L-GBK"/>
                <a:sym typeface="+mn-lt"/>
              </a:endParaRPr>
            </a:p>
          </p:txBody>
        </p:sp>
        <p:sp>
          <p:nvSpPr>
            <p:cNvPr id="32" name="Shape 135">
              <a:extLst>
                <a:ext uri="{FF2B5EF4-FFF2-40B4-BE49-F238E27FC236}">
                  <a16:creationId xmlns:a16="http://schemas.microsoft.com/office/drawing/2014/main" id="{03AC9DA5-E3C5-4EF6-99C8-C3539D8CDB89}"/>
                </a:ext>
              </a:extLst>
            </p:cNvPr>
            <p:cNvSpPr/>
            <p:nvPr/>
          </p:nvSpPr>
          <p:spPr>
            <a:xfrm>
              <a:off x="3761031" y="2244405"/>
              <a:ext cx="527821" cy="1281368"/>
            </a:xfrm>
            <a:prstGeom prst="rect">
              <a:avLst/>
            </a:prstGeom>
            <a:ln w="12700">
              <a:miter lim="400000"/>
            </a:ln>
          </p:spPr>
          <p:txBody>
            <a:bodyPr wrap="square" lIns="26783" tIns="26783" rIns="26783" bIns="26783"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3930" fontAlgn="auto">
                <a:lnSpc>
                  <a:spcPct val="120000"/>
                </a:lnSpc>
                <a:spcBef>
                  <a:spcPts val="0"/>
                </a:spcBef>
                <a:spcAft>
                  <a:spcPts val="0"/>
                </a:spcAft>
                <a:defRPr sz="3400" spc="68">
                  <a:solidFill>
                    <a:srgbClr val="373D41"/>
                  </a:solidFill>
                  <a:latin typeface="FZLanTingHei-L-GBK"/>
                  <a:ea typeface="FZLanTingHei-L-GBK"/>
                  <a:cs typeface="FZLanTingHei-L-GBK"/>
                  <a:sym typeface="FZLanTingHei-L-GBK"/>
                </a:defRPr>
              </a:pPr>
              <a:r>
                <a:rPr lang="zh-CN" altLang="en-US" sz="2000" b="1" spc="36" dirty="0">
                  <a:solidFill>
                    <a:srgbClr val="FFC000"/>
                  </a:solidFill>
                  <a:latin typeface="微软雅黑" panose="020B0503020204020204" pitchFamily="34" charset="-122"/>
                  <a:ea typeface="微软雅黑" panose="020B0503020204020204" pitchFamily="34" charset="-122"/>
                  <a:cs typeface="+mn-ea"/>
                  <a:sym typeface="+mn-lt"/>
                </a:rPr>
                <a:t>指令型</a:t>
              </a:r>
              <a:endParaRPr sz="2000" b="1" spc="36" dirty="0">
                <a:solidFill>
                  <a:srgbClr val="FFC000"/>
                </a:solidFill>
                <a:latin typeface="微软雅黑" panose="020B0503020204020204" pitchFamily="34" charset="-122"/>
                <a:ea typeface="微软雅黑" panose="020B0503020204020204" pitchFamily="34" charset="-122"/>
                <a:cs typeface="FZLanTingHei-L-GBK"/>
                <a:sym typeface="+mn-lt"/>
              </a:endParaRPr>
            </a:p>
          </p:txBody>
        </p:sp>
        <p:sp>
          <p:nvSpPr>
            <p:cNvPr id="33" name="Shape 135">
              <a:extLst>
                <a:ext uri="{FF2B5EF4-FFF2-40B4-BE49-F238E27FC236}">
                  <a16:creationId xmlns:a16="http://schemas.microsoft.com/office/drawing/2014/main" id="{5FAF75DD-72F8-4A73-82B9-621FE10C02E6}"/>
                </a:ext>
              </a:extLst>
            </p:cNvPr>
            <p:cNvSpPr/>
            <p:nvPr/>
          </p:nvSpPr>
          <p:spPr>
            <a:xfrm>
              <a:off x="5045765" y="5524757"/>
              <a:ext cx="1953015" cy="444345"/>
            </a:xfrm>
            <a:prstGeom prst="rect">
              <a:avLst/>
            </a:prstGeom>
            <a:ln w="12700">
              <a:miter lim="400000"/>
            </a:ln>
          </p:spPr>
          <p:txBody>
            <a:bodyPr wrap="square" lIns="26783" tIns="26783" rIns="26783" bIns="26783"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3930" fontAlgn="auto">
                <a:lnSpc>
                  <a:spcPct val="120000"/>
                </a:lnSpc>
                <a:spcBef>
                  <a:spcPts val="0"/>
                </a:spcBef>
                <a:spcAft>
                  <a:spcPts val="0"/>
                </a:spcAft>
                <a:defRPr sz="3400" spc="68">
                  <a:solidFill>
                    <a:srgbClr val="373D41"/>
                  </a:solidFill>
                  <a:latin typeface="FZLanTingHei-L-GBK"/>
                  <a:ea typeface="FZLanTingHei-L-GBK"/>
                  <a:cs typeface="FZLanTingHei-L-GBK"/>
                  <a:sym typeface="FZLanTingHei-L-GBK"/>
                </a:defRPr>
              </a:pPr>
              <a:r>
                <a:rPr lang="zh-CN" altLang="en-US" sz="2000" b="1" spc="36" dirty="0">
                  <a:solidFill>
                    <a:schemeClr val="accent2"/>
                  </a:solidFill>
                  <a:latin typeface="微软雅黑" panose="020B0503020204020204" pitchFamily="34" charset="-122"/>
                  <a:ea typeface="微软雅黑" panose="020B0503020204020204" pitchFamily="34" charset="-122"/>
                  <a:cs typeface="+mn-ea"/>
                  <a:sym typeface="+mn-lt"/>
                </a:rPr>
                <a:t>复杂性</a:t>
              </a:r>
              <a:endParaRPr sz="2000" b="1" spc="36" dirty="0">
                <a:solidFill>
                  <a:schemeClr val="accent2"/>
                </a:solidFill>
                <a:latin typeface="微软雅黑" panose="020B0503020204020204" pitchFamily="34" charset="-122"/>
                <a:ea typeface="微软雅黑" panose="020B0503020204020204" pitchFamily="34" charset="-122"/>
                <a:cs typeface="FZLanTingHei-L-GBK"/>
                <a:sym typeface="+mn-lt"/>
              </a:endParaRPr>
            </a:p>
          </p:txBody>
        </p:sp>
      </p:grpSp>
    </p:spTree>
    <p:extLst>
      <p:ext uri="{BB962C8B-B14F-4D97-AF65-F5344CB8AC3E}">
        <p14:creationId xmlns:p14="http://schemas.microsoft.com/office/powerpoint/2010/main" val="1872191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1"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AB36B62B-6909-421B-B136-7C0909DBB2AC}"/>
              </a:ext>
            </a:extLst>
          </p:cNvPr>
          <p:cNvSpPr txBox="1"/>
          <p:nvPr/>
        </p:nvSpPr>
        <p:spPr>
          <a:xfrm>
            <a:off x="215840" y="179921"/>
            <a:ext cx="8282701" cy="1384995"/>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数据挖掘技术</a:t>
            </a:r>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sp>
        <p:nvSpPr>
          <p:cNvPr id="14" name="TextBox 18">
            <a:extLst>
              <a:ext uri="{FF2B5EF4-FFF2-40B4-BE49-F238E27FC236}">
                <a16:creationId xmlns:a16="http://schemas.microsoft.com/office/drawing/2014/main" id="{CD81097A-EE98-4FB5-84A9-A686553088A3}"/>
              </a:ext>
            </a:extLst>
          </p:cNvPr>
          <p:cNvSpPr txBox="1"/>
          <p:nvPr/>
        </p:nvSpPr>
        <p:spPr>
          <a:xfrm>
            <a:off x="5747550" y="2347459"/>
            <a:ext cx="5248425" cy="2764310"/>
          </a:xfrm>
          <a:prstGeom prst="rect">
            <a:avLst/>
          </a:prstGeom>
          <a:noFill/>
        </p:spPr>
        <p:txBody>
          <a:bodyPr wrap="square" lIns="48223" tIns="24112" rIns="48223" bIns="24112"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defTabSz="963930">
              <a:lnSpc>
                <a:spcPct val="150000"/>
              </a:lnSpc>
              <a:buClr>
                <a:srgbClr val="61D6FE"/>
              </a:buClr>
              <a:buFont typeface="Wingdings" panose="05000000000000000000" pitchFamily="2" charset="2"/>
              <a:buChar char="n"/>
              <a:defRPr/>
            </a:pPr>
            <a:r>
              <a:rPr lang="zh-CN" altLang="en-US" sz="2000" kern="0" dirty="0">
                <a:solidFill>
                  <a:schemeClr val="bg1"/>
                </a:solidFill>
                <a:latin typeface="微软雅黑" panose="020B0503020204020204" pitchFamily="34" charset="-122"/>
                <a:ea typeface="微软雅黑" panose="020B0503020204020204" pitchFamily="34" charset="-122"/>
              </a:rPr>
              <a:t>提取隐含在数据中的、人们事先不知道的、但又是潜在有用的信息和知识。</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342900" lvl="0" indent="-342900" defTabSz="963930">
              <a:lnSpc>
                <a:spcPct val="150000"/>
              </a:lnSpc>
              <a:buClr>
                <a:srgbClr val="61D6FE"/>
              </a:buClr>
              <a:buFont typeface="Wingdings" panose="05000000000000000000" pitchFamily="2" charset="2"/>
              <a:buChar char="n"/>
              <a:defRPr/>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342900" lvl="0" indent="-342900" defTabSz="963930">
              <a:lnSpc>
                <a:spcPct val="150000"/>
              </a:lnSpc>
              <a:buClr>
                <a:srgbClr val="61D6FE"/>
              </a:buClr>
              <a:buFont typeface="Wingdings" panose="05000000000000000000" pitchFamily="2" charset="2"/>
              <a:buChar char="n"/>
              <a:defRPr/>
            </a:pPr>
            <a:r>
              <a:rPr lang="en-US" altLang="zh-CN" sz="2000" kern="0" dirty="0">
                <a:solidFill>
                  <a:schemeClr val="bg1"/>
                </a:solidFill>
                <a:latin typeface="微软雅黑" panose="020B0503020204020204" pitchFamily="34" charset="-122"/>
                <a:ea typeface="微软雅黑" panose="020B0503020204020204" pitchFamily="34" charset="-122"/>
              </a:rPr>
              <a:t>C4.5</a:t>
            </a:r>
            <a:r>
              <a:rPr lang="zh-CN" altLang="en-US" sz="2000" kern="0" dirty="0">
                <a:solidFill>
                  <a:schemeClr val="bg1"/>
                </a:solidFill>
                <a:latin typeface="微软雅黑" panose="020B0503020204020204" pitchFamily="34" charset="-122"/>
                <a:ea typeface="微软雅黑" panose="020B0503020204020204" pitchFamily="34" charset="-122"/>
              </a:rPr>
              <a:t>、</a:t>
            </a:r>
            <a:r>
              <a:rPr lang="en-US" altLang="zh-CN" sz="2000" kern="0" dirty="0">
                <a:solidFill>
                  <a:schemeClr val="bg1"/>
                </a:solidFill>
                <a:latin typeface="微软雅黑" panose="020B0503020204020204" pitchFamily="34" charset="-122"/>
                <a:ea typeface="微软雅黑" panose="020B0503020204020204" pitchFamily="34" charset="-122"/>
              </a:rPr>
              <a:t>k-means</a:t>
            </a:r>
            <a:r>
              <a:rPr lang="zh-CN" altLang="en-US" sz="2000" kern="0" dirty="0">
                <a:solidFill>
                  <a:schemeClr val="bg1"/>
                </a:solidFill>
                <a:latin typeface="微软雅黑" panose="020B0503020204020204" pitchFamily="34" charset="-122"/>
                <a:ea typeface="微软雅黑" panose="020B0503020204020204" pitchFamily="34" charset="-122"/>
              </a:rPr>
              <a:t>、</a:t>
            </a:r>
            <a:r>
              <a:rPr lang="en-US" altLang="zh-CN" sz="2000" kern="0" dirty="0">
                <a:solidFill>
                  <a:schemeClr val="bg1"/>
                </a:solidFill>
                <a:latin typeface="微软雅黑" panose="020B0503020204020204" pitchFamily="34" charset="-122"/>
                <a:ea typeface="微软雅黑" panose="020B0503020204020204" pitchFamily="34" charset="-122"/>
              </a:rPr>
              <a:t>SVM</a:t>
            </a:r>
            <a:r>
              <a:rPr lang="zh-CN" altLang="en-US" sz="2000" kern="0" dirty="0">
                <a:solidFill>
                  <a:schemeClr val="bg1"/>
                </a:solidFill>
                <a:latin typeface="微软雅黑" panose="020B0503020204020204" pitchFamily="34" charset="-122"/>
                <a:ea typeface="微软雅黑" panose="020B0503020204020204" pitchFamily="34" charset="-122"/>
              </a:rPr>
              <a:t>、</a:t>
            </a:r>
            <a:r>
              <a:rPr lang="en-US" altLang="zh-CN" sz="2000" kern="0" dirty="0" err="1">
                <a:solidFill>
                  <a:schemeClr val="bg1"/>
                </a:solidFill>
                <a:latin typeface="微软雅黑" panose="020B0503020204020204" pitchFamily="34" charset="-122"/>
                <a:ea typeface="微软雅黑" panose="020B0503020204020204" pitchFamily="34" charset="-122"/>
              </a:rPr>
              <a:t>Apriori</a:t>
            </a:r>
            <a:r>
              <a:rPr lang="zh-CN" altLang="en-US" sz="2000" kern="0" dirty="0">
                <a:solidFill>
                  <a:schemeClr val="bg1"/>
                </a:solidFill>
                <a:latin typeface="微软雅黑" panose="020B0503020204020204" pitchFamily="34" charset="-122"/>
                <a:ea typeface="微软雅黑" panose="020B0503020204020204" pitchFamily="34" charset="-122"/>
              </a:rPr>
              <a:t>、</a:t>
            </a:r>
            <a:r>
              <a:rPr lang="en-US" altLang="zh-CN" sz="2000" kern="0" dirty="0">
                <a:solidFill>
                  <a:schemeClr val="bg1"/>
                </a:solidFill>
                <a:latin typeface="微软雅黑" panose="020B0503020204020204" pitchFamily="34" charset="-122"/>
                <a:ea typeface="微软雅黑" panose="020B0503020204020204" pitchFamily="34" charset="-122"/>
              </a:rPr>
              <a:t>EM</a:t>
            </a:r>
            <a:r>
              <a:rPr lang="zh-CN" altLang="en-US" sz="2000" kern="0" dirty="0">
                <a:solidFill>
                  <a:schemeClr val="bg1"/>
                </a:solidFill>
                <a:latin typeface="微软雅黑" panose="020B0503020204020204" pitchFamily="34" charset="-122"/>
                <a:ea typeface="微软雅黑" panose="020B0503020204020204" pitchFamily="34" charset="-122"/>
              </a:rPr>
              <a:t>、</a:t>
            </a:r>
            <a:r>
              <a:rPr lang="en-US" altLang="zh-CN" sz="2000" kern="0" dirty="0">
                <a:solidFill>
                  <a:schemeClr val="bg1"/>
                </a:solidFill>
                <a:latin typeface="微软雅黑" panose="020B0503020204020204" pitchFamily="34" charset="-122"/>
                <a:ea typeface="微软雅黑" panose="020B0503020204020204" pitchFamily="34" charset="-122"/>
              </a:rPr>
              <a:t>PageRank</a:t>
            </a:r>
            <a:r>
              <a:rPr lang="zh-CN" altLang="en-US" sz="2000" kern="0" dirty="0">
                <a:solidFill>
                  <a:schemeClr val="bg1"/>
                </a:solidFill>
                <a:latin typeface="微软雅黑" panose="020B0503020204020204" pitchFamily="34" charset="-122"/>
                <a:ea typeface="微软雅黑" panose="020B0503020204020204" pitchFamily="34" charset="-122"/>
              </a:rPr>
              <a:t>、</a:t>
            </a:r>
            <a:r>
              <a:rPr lang="en-US" altLang="zh-CN" sz="2000" kern="0" dirty="0">
                <a:solidFill>
                  <a:schemeClr val="bg1"/>
                </a:solidFill>
                <a:latin typeface="微软雅黑" panose="020B0503020204020204" pitchFamily="34" charset="-122"/>
                <a:ea typeface="微软雅黑" panose="020B0503020204020204" pitchFamily="34" charset="-122"/>
              </a:rPr>
              <a:t>AdaBoost</a:t>
            </a:r>
            <a:r>
              <a:rPr lang="zh-CN" altLang="en-US" sz="2000" kern="0" dirty="0">
                <a:solidFill>
                  <a:schemeClr val="bg1"/>
                </a:solidFill>
                <a:latin typeface="微软雅黑" panose="020B0503020204020204" pitchFamily="34" charset="-122"/>
                <a:ea typeface="微软雅黑" panose="020B0503020204020204" pitchFamily="34" charset="-122"/>
              </a:rPr>
              <a:t>、</a:t>
            </a:r>
            <a:r>
              <a:rPr lang="en-US" altLang="zh-CN" sz="2000" kern="0" dirty="0" err="1">
                <a:solidFill>
                  <a:schemeClr val="bg1"/>
                </a:solidFill>
                <a:latin typeface="微软雅黑" panose="020B0503020204020204" pitchFamily="34" charset="-122"/>
                <a:ea typeface="微软雅黑" panose="020B0503020204020204" pitchFamily="34" charset="-122"/>
              </a:rPr>
              <a:t>kNN</a:t>
            </a:r>
            <a:r>
              <a:rPr lang="zh-CN" altLang="en-US" sz="2000" kern="0" dirty="0">
                <a:solidFill>
                  <a:schemeClr val="bg1"/>
                </a:solidFill>
                <a:latin typeface="微软雅黑" panose="020B0503020204020204" pitchFamily="34" charset="-122"/>
                <a:ea typeface="微软雅黑" panose="020B0503020204020204" pitchFamily="34" charset="-122"/>
              </a:rPr>
              <a:t>、朴素贝叶斯和</a:t>
            </a:r>
            <a:r>
              <a:rPr lang="en-US" altLang="zh-CN" sz="2000" kern="0" dirty="0">
                <a:solidFill>
                  <a:schemeClr val="bg1"/>
                </a:solidFill>
                <a:latin typeface="微软雅黑" panose="020B0503020204020204" pitchFamily="34" charset="-122"/>
                <a:ea typeface="微软雅黑" panose="020B0503020204020204" pitchFamily="34" charset="-122"/>
              </a:rPr>
              <a:t>CART</a:t>
            </a:r>
            <a:r>
              <a:rPr lang="zh-CN" altLang="en-US" sz="2000" kern="0" dirty="0">
                <a:solidFill>
                  <a:schemeClr val="bg1"/>
                </a:solidFill>
                <a:latin typeface="微软雅黑" panose="020B0503020204020204" pitchFamily="34" charset="-122"/>
                <a:ea typeface="微软雅黑" panose="020B0503020204020204" pitchFamily="34" charset="-122"/>
              </a:rPr>
              <a:t>等算法广泛应用于数据挖掘。</a:t>
            </a: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765D7FCA-0CB0-4FC8-8962-115505314596}"/>
              </a:ext>
            </a:extLst>
          </p:cNvPr>
          <p:cNvPicPr>
            <a:picLocks noChangeAspect="1"/>
          </p:cNvPicPr>
          <p:nvPr/>
        </p:nvPicPr>
        <p:blipFill>
          <a:blip r:embed="rId3"/>
          <a:stretch>
            <a:fillRect/>
          </a:stretch>
        </p:blipFill>
        <p:spPr>
          <a:xfrm>
            <a:off x="1061555" y="1694328"/>
            <a:ext cx="4241316" cy="4070573"/>
          </a:xfrm>
          <a:prstGeom prst="rect">
            <a:avLst/>
          </a:prstGeom>
        </p:spPr>
      </p:pic>
    </p:spTree>
    <p:extLst>
      <p:ext uri="{BB962C8B-B14F-4D97-AF65-F5344CB8AC3E}">
        <p14:creationId xmlns:p14="http://schemas.microsoft.com/office/powerpoint/2010/main" val="22435038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left)">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left)">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2AC640D-6E04-4A03-9B27-D6760EDC4356}"/>
              </a:ext>
            </a:extLst>
          </p:cNvPr>
          <p:cNvSpPr txBox="1"/>
          <p:nvPr/>
        </p:nvSpPr>
        <p:spPr>
          <a:xfrm>
            <a:off x="215841" y="179921"/>
            <a:ext cx="3766862" cy="954107"/>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数据挖掘常用算法</a:t>
            </a:r>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E3376A0B-247A-4A35-833B-7837058C7105}"/>
              </a:ext>
            </a:extLst>
          </p:cNvPr>
          <p:cNvSpPr/>
          <p:nvPr/>
        </p:nvSpPr>
        <p:spPr>
          <a:xfrm>
            <a:off x="3810864" y="2807039"/>
            <a:ext cx="1821905" cy="1296144"/>
          </a:xfrm>
          <a:prstGeom prst="roundRect">
            <a:avLst/>
          </a:prstGeom>
          <a:solidFill>
            <a:srgbClr val="00C1E0"/>
          </a:solidFill>
          <a:ln w="19050" cap="flat" cmpd="sng" algn="ctr">
            <a:solidFill>
              <a:srgbClr val="FFFFFF"/>
            </a:solidFill>
            <a:prstDash val="solid"/>
            <a:miter lim="800000"/>
          </a:ln>
          <a:effectLst/>
        </p:spPr>
        <p:txBody>
          <a:bodyPr lIns="48223" tIns="24112" rIns="48223" bIns="24112"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分类</a:t>
            </a:r>
          </a:p>
        </p:txBody>
      </p:sp>
      <p:sp>
        <p:nvSpPr>
          <p:cNvPr id="9" name="矩形: 圆角 8">
            <a:extLst>
              <a:ext uri="{FF2B5EF4-FFF2-40B4-BE49-F238E27FC236}">
                <a16:creationId xmlns:a16="http://schemas.microsoft.com/office/drawing/2014/main" id="{A3C6651D-8BB7-46F4-A944-1CE46F456257}"/>
              </a:ext>
            </a:extLst>
          </p:cNvPr>
          <p:cNvSpPr/>
          <p:nvPr/>
        </p:nvSpPr>
        <p:spPr>
          <a:xfrm>
            <a:off x="6198403" y="2797494"/>
            <a:ext cx="1778495" cy="1266454"/>
          </a:xfrm>
          <a:prstGeom prst="roundRect">
            <a:avLst/>
          </a:prstGeom>
          <a:solidFill>
            <a:srgbClr val="00C1E0"/>
          </a:solidFill>
          <a:ln w="19050" cap="flat" cmpd="sng" algn="ctr">
            <a:solidFill>
              <a:srgbClr val="FFFFFF"/>
            </a:solidFill>
            <a:prstDash val="solid"/>
            <a:miter lim="800000"/>
          </a:ln>
          <a:effectLst/>
        </p:spPr>
        <p:txBody>
          <a:bodyPr lIns="48223" tIns="24112" rIns="48223" bIns="24112"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聚类</a:t>
            </a:r>
          </a:p>
        </p:txBody>
      </p:sp>
      <p:sp>
        <p:nvSpPr>
          <p:cNvPr id="10" name="矩形: 圆角 9">
            <a:extLst>
              <a:ext uri="{FF2B5EF4-FFF2-40B4-BE49-F238E27FC236}">
                <a16:creationId xmlns:a16="http://schemas.microsoft.com/office/drawing/2014/main" id="{C077BAC1-4F4C-45E3-8C1C-D3C44626EF6B}"/>
              </a:ext>
            </a:extLst>
          </p:cNvPr>
          <p:cNvSpPr/>
          <p:nvPr/>
        </p:nvSpPr>
        <p:spPr>
          <a:xfrm>
            <a:off x="1526579" y="2827182"/>
            <a:ext cx="1718651" cy="1266455"/>
          </a:xfrm>
          <a:prstGeom prst="roundRect">
            <a:avLst/>
          </a:prstGeom>
          <a:solidFill>
            <a:srgbClr val="00C1E0"/>
          </a:solidFill>
          <a:ln w="19050" cap="flat" cmpd="sng" algn="ctr">
            <a:solidFill>
              <a:srgbClr val="FFFFFF"/>
            </a:solidFill>
            <a:prstDash val="solid"/>
            <a:miter lim="800000"/>
          </a:ln>
          <a:effectLst/>
        </p:spPr>
        <p:txBody>
          <a:bodyPr lIns="48223" tIns="24112" rIns="48223" bIns="24112"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6393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回归</a:t>
            </a:r>
          </a:p>
        </p:txBody>
      </p:sp>
      <p:sp>
        <p:nvSpPr>
          <p:cNvPr id="11" name="矩形: 圆角 10">
            <a:extLst>
              <a:ext uri="{FF2B5EF4-FFF2-40B4-BE49-F238E27FC236}">
                <a16:creationId xmlns:a16="http://schemas.microsoft.com/office/drawing/2014/main" id="{DE1036E3-DE4D-42CA-88C3-191BDD22680B}"/>
              </a:ext>
            </a:extLst>
          </p:cNvPr>
          <p:cNvSpPr/>
          <p:nvPr/>
        </p:nvSpPr>
        <p:spPr>
          <a:xfrm>
            <a:off x="8542532" y="2807039"/>
            <a:ext cx="1728192" cy="1256909"/>
          </a:xfrm>
          <a:prstGeom prst="roundRect">
            <a:avLst/>
          </a:prstGeom>
          <a:solidFill>
            <a:srgbClr val="00C1E0"/>
          </a:solidFill>
          <a:ln w="19050" cap="flat" cmpd="sng" algn="ctr">
            <a:solidFill>
              <a:srgbClr val="FFFFFF"/>
            </a:solidFill>
            <a:prstDash val="solid"/>
            <a:miter lim="800000"/>
          </a:ln>
          <a:effectLst/>
        </p:spPr>
        <p:txBody>
          <a:bodyPr lIns="48223" tIns="24112" rIns="48223" bIns="24112"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63930">
              <a:defRPr/>
            </a:pPr>
            <a:r>
              <a:rPr lang="zh-CN" altLang="en-US" sz="2000" b="1" kern="0" dirty="0">
                <a:solidFill>
                  <a:srgbClr val="FFFFFF"/>
                </a:solidFill>
                <a:latin typeface="微软雅黑" panose="020B0503020204020204" pitchFamily="34" charset="-122"/>
                <a:ea typeface="微软雅黑" panose="020B0503020204020204" pitchFamily="34" charset="-122"/>
              </a:rPr>
              <a:t>关联规则</a:t>
            </a:r>
          </a:p>
        </p:txBody>
      </p:sp>
    </p:spTree>
    <p:extLst>
      <p:ext uri="{BB962C8B-B14F-4D97-AF65-F5344CB8AC3E}">
        <p14:creationId xmlns:p14="http://schemas.microsoft.com/office/powerpoint/2010/main" val="16072566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7" name="组合 16"/>
          <p:cNvGrpSpPr/>
          <p:nvPr/>
        </p:nvGrpSpPr>
        <p:grpSpPr>
          <a:xfrm>
            <a:off x="977389"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42821" cy="641578"/>
            </a:xfrm>
            <a:prstGeom prst="rect">
              <a:avLst/>
            </a:prstGeom>
            <a:noFill/>
          </p:spPr>
          <p:txBody>
            <a:bodyPr wrap="none" rtlCol="0">
              <a:spAutoFit/>
            </a:bodyPr>
            <a:lstStyle/>
            <a:p>
              <a:r>
                <a:rPr lang="en-US" altLang="zh-CN" sz="8000" b="1" dirty="0">
                  <a:solidFill>
                    <a:schemeClr val="bg1"/>
                  </a:solidFill>
                  <a:cs typeface="+mn-ea"/>
                  <a:sym typeface="+mn-lt"/>
                </a:rPr>
                <a:t>06</a:t>
              </a:r>
              <a:endParaRPr lang="zh-CN" altLang="en-US" sz="8000" b="1" dirty="0">
                <a:solidFill>
                  <a:srgbClr val="01E2BC"/>
                </a:solidFill>
                <a:cs typeface="+mn-ea"/>
                <a:sym typeface="+mn-lt"/>
              </a:endParaRPr>
            </a:p>
          </p:txBody>
        </p:sp>
      </p:grpSp>
      <p:sp>
        <p:nvSpPr>
          <p:cNvPr id="25" name="Rectangle 3"/>
          <p:cNvSpPr txBox="1">
            <a:spLocks noChangeArrowheads="1"/>
          </p:cNvSpPr>
          <p:nvPr/>
        </p:nvSpPr>
        <p:spPr bwMode="auto">
          <a:xfrm>
            <a:off x="3434876" y="2427740"/>
            <a:ext cx="8249759" cy="1323439"/>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8000" b="1" dirty="0">
                <a:latin typeface="+mn-lt"/>
                <a:ea typeface="+mn-ea"/>
                <a:cs typeface="+mn-ea"/>
                <a:sym typeface="Arial" panose="020B0604020202020204" pitchFamily="34" charset="0"/>
              </a:rPr>
              <a:t>数据可视化技术</a:t>
            </a:r>
          </a:p>
        </p:txBody>
      </p:sp>
      <p:cxnSp>
        <p:nvCxnSpPr>
          <p:cNvPr id="26" name="Straight Connector 4"/>
          <p:cNvCxnSpPr/>
          <p:nvPr/>
        </p:nvCxnSpPr>
        <p:spPr>
          <a:xfrm>
            <a:off x="3948410" y="3998828"/>
            <a:ext cx="7222693"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0172F232-689C-4BA2-B576-DD74B58440B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p:blipFill>
        <p:spPr>
          <a:xfrm>
            <a:off x="10960768" y="279048"/>
            <a:ext cx="878305" cy="579590"/>
          </a:xfrm>
          <a:prstGeom prst="rect">
            <a:avLst/>
          </a:prstGeom>
          <a:noFill/>
          <a:ln>
            <a:noFill/>
          </a:ln>
        </p:spPr>
      </p:pic>
    </p:spTree>
    <p:extLst>
      <p:ext uri="{BB962C8B-B14F-4D97-AF65-F5344CB8AC3E}">
        <p14:creationId xmlns:p14="http://schemas.microsoft.com/office/powerpoint/2010/main" val="6213956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180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2AC640D-6E04-4A03-9B27-D6760EDC4356}"/>
              </a:ext>
            </a:extLst>
          </p:cNvPr>
          <p:cNvSpPr txBox="1"/>
          <p:nvPr/>
        </p:nvSpPr>
        <p:spPr>
          <a:xfrm>
            <a:off x="215841" y="179921"/>
            <a:ext cx="3766862" cy="954107"/>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数据可视化技术</a:t>
            </a:r>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AF54AC13-83B7-4922-8C57-060A74F68861}"/>
              </a:ext>
            </a:extLst>
          </p:cNvPr>
          <p:cNvSpPr txBox="1"/>
          <p:nvPr/>
        </p:nvSpPr>
        <p:spPr>
          <a:xfrm>
            <a:off x="1011006" y="1214093"/>
            <a:ext cx="10169988" cy="1477328"/>
          </a:xfrm>
          <a:prstGeom prst="rect">
            <a:avLst/>
          </a:prstGeom>
          <a:noFill/>
        </p:spPr>
        <p:txBody>
          <a:bodyPr wrap="square" rtlCol="0">
            <a:spAutoFit/>
          </a:bodyPr>
          <a:lstStyle/>
          <a:p>
            <a:pPr indent="457200" defTabSz="963930" fontAlgn="auto">
              <a:lnSpc>
                <a:spcPct val="150000"/>
              </a:lnSpc>
              <a:spcBef>
                <a:spcPts val="0"/>
              </a:spcBef>
              <a:spcAft>
                <a:spcPts val="0"/>
              </a:spcAft>
            </a:pPr>
            <a:r>
              <a:rPr lang="en-US" altLang="zh-CN" sz="2000" b="1" dirty="0">
                <a:solidFill>
                  <a:srgbClr val="61D6FE"/>
                </a:solidFill>
                <a:latin typeface="微软雅黑" panose="020B0503020204020204" pitchFamily="34" charset="-122"/>
                <a:ea typeface="微软雅黑" panose="020B0503020204020204" pitchFamily="34" charset="-122"/>
              </a:rPr>
              <a:t> </a:t>
            </a:r>
            <a:r>
              <a:rPr lang="zh-CN" altLang="zh-CN" sz="2000" b="1" dirty="0">
                <a:solidFill>
                  <a:srgbClr val="61D6FE"/>
                </a:solidFill>
                <a:latin typeface="微软雅黑" panose="020B0503020204020204" pitchFamily="34" charset="-122"/>
                <a:ea typeface="微软雅黑" panose="020B0503020204020204" pitchFamily="34" charset="-122"/>
              </a:rPr>
              <a:t>数据可视化</a:t>
            </a:r>
            <a:r>
              <a:rPr lang="zh-CN" altLang="en-US" sz="2000" b="1" dirty="0">
                <a:solidFill>
                  <a:srgbClr val="61D6FE"/>
                </a:solidFill>
                <a:latin typeface="微软雅黑" panose="020B0503020204020204" pitchFamily="34" charset="-122"/>
                <a:ea typeface="微软雅黑" panose="020B0503020204020204" pitchFamily="34" charset="-122"/>
              </a:rPr>
              <a:t>：</a:t>
            </a:r>
            <a:r>
              <a:rPr lang="zh-CN" altLang="zh-CN" sz="2000" dirty="0">
                <a:solidFill>
                  <a:schemeClr val="bg1"/>
                </a:solidFill>
                <a:latin typeface="微软雅黑" panose="020B0503020204020204" pitchFamily="34" charset="-122"/>
                <a:ea typeface="微软雅黑" panose="020B0503020204020204" pitchFamily="34" charset="-122"/>
              </a:rPr>
              <a:t>利用计算机图形学和图像处理技术，将数据转换为图形或者图像在屏幕上显示出来进行交互处理的理论方法和技术。</a:t>
            </a:r>
            <a:r>
              <a:rPr lang="zh-CN" altLang="en-US" sz="2000" dirty="0">
                <a:solidFill>
                  <a:schemeClr val="bg1"/>
                </a:solidFill>
                <a:latin typeface="微软雅黑" panose="020B0503020204020204" pitchFamily="34" charset="-122"/>
                <a:ea typeface="微软雅黑" panose="020B0503020204020204" pitchFamily="34" charset="-122"/>
              </a:rPr>
              <a:t>数据可视化主要旨在借助于图形化手段，清晰有效地传达与沟通信息。</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CB6CFF02-E84F-4CA2-BF05-BCFA9338F5E3}"/>
              </a:ext>
            </a:extLst>
          </p:cNvPr>
          <p:cNvSpPr txBox="1"/>
          <p:nvPr/>
        </p:nvSpPr>
        <p:spPr>
          <a:xfrm>
            <a:off x="1011006" y="2647791"/>
            <a:ext cx="10296775" cy="1477328"/>
          </a:xfrm>
          <a:prstGeom prst="rect">
            <a:avLst/>
          </a:prstGeom>
          <a:noFill/>
        </p:spPr>
        <p:txBody>
          <a:bodyPr wrap="square" rtlCol="0">
            <a:spAutoFit/>
          </a:bodyPr>
          <a:lstStyle/>
          <a:p>
            <a:pPr indent="457200" defTabSz="963930" fontAlgn="auto">
              <a:lnSpc>
                <a:spcPct val="150000"/>
              </a:lnSpc>
              <a:spcBef>
                <a:spcPts val="0"/>
              </a:spcBef>
              <a:spcAft>
                <a:spcPts val="0"/>
              </a:spcAft>
            </a:pPr>
            <a:r>
              <a:rPr lang="zh-CN" altLang="en-US" sz="2000" dirty="0">
                <a:solidFill>
                  <a:schemeClr val="bg1"/>
                </a:solidFill>
                <a:latin typeface="微软雅黑" panose="020B0503020204020204" pitchFamily="34" charset="-122"/>
                <a:ea typeface="微软雅黑" panose="020B0503020204020204" pitchFamily="34" charset="-122"/>
              </a:rPr>
              <a:t> 数据可视化随着平台的拓展、应用领域的增加，表现形式的不断变化，从原始的</a:t>
            </a:r>
            <a:r>
              <a:rPr lang="en-US" altLang="zh-CN" sz="2000" dirty="0">
                <a:solidFill>
                  <a:schemeClr val="bg1"/>
                </a:solidFill>
                <a:latin typeface="微软雅黑" panose="020B0503020204020204" pitchFamily="34" charset="-122"/>
                <a:ea typeface="微软雅黑" panose="020B0503020204020204" pitchFamily="34" charset="-122"/>
              </a:rPr>
              <a:t>BI</a:t>
            </a:r>
            <a:r>
              <a:rPr lang="zh-CN" altLang="en-US" sz="2000" dirty="0">
                <a:solidFill>
                  <a:schemeClr val="bg1"/>
                </a:solidFill>
                <a:latin typeface="微软雅黑" panose="020B0503020204020204" pitchFamily="34" charset="-122"/>
                <a:ea typeface="微软雅黑" panose="020B0503020204020204" pitchFamily="34" charset="-122"/>
              </a:rPr>
              <a:t>统计图表，到不断增加的诸如实时动态效果、地理信息、用户交互等等。数据可视化的概念边界不断扩大。</a:t>
            </a:r>
          </a:p>
        </p:txBody>
      </p:sp>
      <p:pic>
        <p:nvPicPr>
          <p:cNvPr id="10" name="图片 9">
            <a:extLst>
              <a:ext uri="{FF2B5EF4-FFF2-40B4-BE49-F238E27FC236}">
                <a16:creationId xmlns:a16="http://schemas.microsoft.com/office/drawing/2014/main" id="{8A7D57E5-0FDF-4AC5-BAC4-839D09B8E1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0561" y="4125119"/>
            <a:ext cx="3109582" cy="2331451"/>
          </a:xfrm>
          <a:prstGeom prst="rect">
            <a:avLst/>
          </a:prstGeom>
        </p:spPr>
      </p:pic>
      <p:pic>
        <p:nvPicPr>
          <p:cNvPr id="11" name="图片 10">
            <a:extLst>
              <a:ext uri="{FF2B5EF4-FFF2-40B4-BE49-F238E27FC236}">
                <a16:creationId xmlns:a16="http://schemas.microsoft.com/office/drawing/2014/main" id="{39C81A04-8468-499B-A946-F611F577BBFB}"/>
              </a:ext>
            </a:extLst>
          </p:cNvPr>
          <p:cNvPicPr>
            <a:picLocks noChangeAspect="1"/>
          </p:cNvPicPr>
          <p:nvPr/>
        </p:nvPicPr>
        <p:blipFill>
          <a:blip r:embed="rId4"/>
          <a:stretch>
            <a:fillRect/>
          </a:stretch>
        </p:blipFill>
        <p:spPr>
          <a:xfrm>
            <a:off x="2394747" y="4125119"/>
            <a:ext cx="4165080" cy="2331451"/>
          </a:xfrm>
          <a:prstGeom prst="rect">
            <a:avLst/>
          </a:prstGeom>
        </p:spPr>
      </p:pic>
    </p:spTree>
    <p:extLst>
      <p:ext uri="{BB962C8B-B14F-4D97-AF65-F5344CB8AC3E}">
        <p14:creationId xmlns:p14="http://schemas.microsoft.com/office/powerpoint/2010/main" val="1601204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2AC640D-6E04-4A03-9B27-D6760EDC4356}"/>
              </a:ext>
            </a:extLst>
          </p:cNvPr>
          <p:cNvSpPr txBox="1"/>
          <p:nvPr/>
        </p:nvSpPr>
        <p:spPr>
          <a:xfrm>
            <a:off x="215840" y="179921"/>
            <a:ext cx="6843865" cy="1384995"/>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数据可视化技术</a:t>
            </a:r>
            <a:r>
              <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a:t>
            </a:r>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常见方法</a:t>
            </a:r>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graphicFrame>
        <p:nvGraphicFramePr>
          <p:cNvPr id="7" name="图示 6">
            <a:extLst>
              <a:ext uri="{FF2B5EF4-FFF2-40B4-BE49-F238E27FC236}">
                <a16:creationId xmlns:a16="http://schemas.microsoft.com/office/drawing/2014/main" id="{55CC635F-5525-41FE-A135-0B8608A50B5A}"/>
              </a:ext>
            </a:extLst>
          </p:cNvPr>
          <p:cNvGraphicFramePr/>
          <p:nvPr>
            <p:extLst>
              <p:ext uri="{D42A27DB-BD31-4B8C-83A1-F6EECF244321}">
                <p14:modId xmlns:p14="http://schemas.microsoft.com/office/powerpoint/2010/main" val="764368005"/>
              </p:ext>
            </p:extLst>
          </p:nvPr>
        </p:nvGraphicFramePr>
        <p:xfrm>
          <a:off x="2092051" y="1473913"/>
          <a:ext cx="7848872" cy="45440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40071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graphicEl>
                                              <a:dgm id="{E33C15A7-262F-4C2B-8AC0-E6FC8F6A8AB8}"/>
                                            </p:graphicEl>
                                          </p:spTgt>
                                        </p:tgtEl>
                                        <p:attrNameLst>
                                          <p:attrName>style.visibility</p:attrName>
                                        </p:attrNameLst>
                                      </p:cBhvr>
                                      <p:to>
                                        <p:strVal val="visible"/>
                                      </p:to>
                                    </p:set>
                                    <p:anim calcmode="lin" valueType="num">
                                      <p:cBhvr additive="base">
                                        <p:cTn id="7" dur="500" fill="hold"/>
                                        <p:tgtEl>
                                          <p:spTgt spid="7">
                                            <p:graphicEl>
                                              <a:dgm id="{E33C15A7-262F-4C2B-8AC0-E6FC8F6A8AB8}"/>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graphicEl>
                                              <a:dgm id="{E33C15A7-262F-4C2B-8AC0-E6FC8F6A8AB8}"/>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graphicEl>
                                              <a:dgm id="{54D63F2D-92C9-4918-9065-D7C7FBC2EA41}"/>
                                            </p:graphicEl>
                                          </p:spTgt>
                                        </p:tgtEl>
                                        <p:attrNameLst>
                                          <p:attrName>style.visibility</p:attrName>
                                        </p:attrNameLst>
                                      </p:cBhvr>
                                      <p:to>
                                        <p:strVal val="visible"/>
                                      </p:to>
                                    </p:set>
                                    <p:anim calcmode="lin" valueType="num">
                                      <p:cBhvr additive="base">
                                        <p:cTn id="13" dur="500" fill="hold"/>
                                        <p:tgtEl>
                                          <p:spTgt spid="7">
                                            <p:graphicEl>
                                              <a:dgm id="{54D63F2D-92C9-4918-9065-D7C7FBC2EA41}"/>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graphicEl>
                                              <a:dgm id="{54D63F2D-92C9-4918-9065-D7C7FBC2EA41}"/>
                                            </p:graphic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graphicEl>
                                              <a:dgm id="{168E854A-4283-410E-9248-E694BFF199C4}"/>
                                            </p:graphicEl>
                                          </p:spTgt>
                                        </p:tgtEl>
                                        <p:attrNameLst>
                                          <p:attrName>style.visibility</p:attrName>
                                        </p:attrNameLst>
                                      </p:cBhvr>
                                      <p:to>
                                        <p:strVal val="visible"/>
                                      </p:to>
                                    </p:set>
                                    <p:anim calcmode="lin" valueType="num">
                                      <p:cBhvr additive="base">
                                        <p:cTn id="17" dur="500" fill="hold"/>
                                        <p:tgtEl>
                                          <p:spTgt spid="7">
                                            <p:graphicEl>
                                              <a:dgm id="{168E854A-4283-410E-9248-E694BFF199C4}"/>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graphicEl>
                                              <a:dgm id="{168E854A-4283-410E-9248-E694BFF199C4}"/>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graphicEl>
                                              <a:dgm id="{472A7435-3B87-4E6C-A385-AA7D1324A87B}"/>
                                            </p:graphicEl>
                                          </p:spTgt>
                                        </p:tgtEl>
                                        <p:attrNameLst>
                                          <p:attrName>style.visibility</p:attrName>
                                        </p:attrNameLst>
                                      </p:cBhvr>
                                      <p:to>
                                        <p:strVal val="visible"/>
                                      </p:to>
                                    </p:set>
                                    <p:anim calcmode="lin" valueType="num">
                                      <p:cBhvr additive="base">
                                        <p:cTn id="23" dur="500" fill="hold"/>
                                        <p:tgtEl>
                                          <p:spTgt spid="7">
                                            <p:graphicEl>
                                              <a:dgm id="{472A7435-3B87-4E6C-A385-AA7D1324A87B}"/>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graphicEl>
                                              <a:dgm id="{472A7435-3B87-4E6C-A385-AA7D1324A87B}"/>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graphicEl>
                                              <a:dgm id="{0566B274-69DF-453C-9A85-7AF9916F8F42}"/>
                                            </p:graphicEl>
                                          </p:spTgt>
                                        </p:tgtEl>
                                        <p:attrNameLst>
                                          <p:attrName>style.visibility</p:attrName>
                                        </p:attrNameLst>
                                      </p:cBhvr>
                                      <p:to>
                                        <p:strVal val="visible"/>
                                      </p:to>
                                    </p:set>
                                    <p:anim calcmode="lin" valueType="num">
                                      <p:cBhvr additive="base">
                                        <p:cTn id="27" dur="500" fill="hold"/>
                                        <p:tgtEl>
                                          <p:spTgt spid="7">
                                            <p:graphicEl>
                                              <a:dgm id="{0566B274-69DF-453C-9A85-7AF9916F8F42}"/>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graphicEl>
                                              <a:dgm id="{0566B274-69DF-453C-9A85-7AF9916F8F42}"/>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7">
                                            <p:graphicEl>
                                              <a:dgm id="{86F1AC6D-429A-4C70-A843-2F0D12BFEC8B}"/>
                                            </p:graphicEl>
                                          </p:spTgt>
                                        </p:tgtEl>
                                        <p:attrNameLst>
                                          <p:attrName>style.visibility</p:attrName>
                                        </p:attrNameLst>
                                      </p:cBhvr>
                                      <p:to>
                                        <p:strVal val="visible"/>
                                      </p:to>
                                    </p:set>
                                    <p:anim calcmode="lin" valueType="num">
                                      <p:cBhvr additive="base">
                                        <p:cTn id="33" dur="500" fill="hold"/>
                                        <p:tgtEl>
                                          <p:spTgt spid="7">
                                            <p:graphicEl>
                                              <a:dgm id="{86F1AC6D-429A-4C70-A843-2F0D12BFEC8B}"/>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graphicEl>
                                              <a:dgm id="{86F1AC6D-429A-4C70-A843-2F0D12BFEC8B}"/>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7">
                                            <p:graphicEl>
                                              <a:dgm id="{9E6E9982-168C-4E42-B51D-B2992CB4BA9F}"/>
                                            </p:graphicEl>
                                          </p:spTgt>
                                        </p:tgtEl>
                                        <p:attrNameLst>
                                          <p:attrName>style.visibility</p:attrName>
                                        </p:attrNameLst>
                                      </p:cBhvr>
                                      <p:to>
                                        <p:strVal val="visible"/>
                                      </p:to>
                                    </p:set>
                                    <p:anim calcmode="lin" valueType="num">
                                      <p:cBhvr additive="base">
                                        <p:cTn id="37" dur="500" fill="hold"/>
                                        <p:tgtEl>
                                          <p:spTgt spid="7">
                                            <p:graphicEl>
                                              <a:dgm id="{9E6E9982-168C-4E42-B51D-B2992CB4BA9F}"/>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graphicEl>
                                              <a:dgm id="{9E6E9982-168C-4E42-B51D-B2992CB4BA9F}"/>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graphicEl>
                                              <a:dgm id="{2A9C2D56-E450-4433-A9E7-7CD4D8CC756E}"/>
                                            </p:graphicEl>
                                          </p:spTgt>
                                        </p:tgtEl>
                                        <p:attrNameLst>
                                          <p:attrName>style.visibility</p:attrName>
                                        </p:attrNameLst>
                                      </p:cBhvr>
                                      <p:to>
                                        <p:strVal val="visible"/>
                                      </p:to>
                                    </p:set>
                                    <p:anim calcmode="lin" valueType="num">
                                      <p:cBhvr additive="base">
                                        <p:cTn id="43" dur="500" fill="hold"/>
                                        <p:tgtEl>
                                          <p:spTgt spid="7">
                                            <p:graphicEl>
                                              <a:dgm id="{2A9C2D56-E450-4433-A9E7-7CD4D8CC756E}"/>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graphicEl>
                                              <a:dgm id="{2A9C2D56-E450-4433-A9E7-7CD4D8CC756E}"/>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
                                            <p:graphicEl>
                                              <a:dgm id="{ADF6A1B0-07CA-445D-A697-D3DD98F4077E}"/>
                                            </p:graphicEl>
                                          </p:spTgt>
                                        </p:tgtEl>
                                        <p:attrNameLst>
                                          <p:attrName>style.visibility</p:attrName>
                                        </p:attrNameLst>
                                      </p:cBhvr>
                                      <p:to>
                                        <p:strVal val="visible"/>
                                      </p:to>
                                    </p:set>
                                    <p:anim calcmode="lin" valueType="num">
                                      <p:cBhvr additive="base">
                                        <p:cTn id="47" dur="500" fill="hold"/>
                                        <p:tgtEl>
                                          <p:spTgt spid="7">
                                            <p:graphicEl>
                                              <a:dgm id="{ADF6A1B0-07CA-445D-A697-D3DD98F4077E}"/>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graphicEl>
                                              <a:dgm id="{ADF6A1B0-07CA-445D-A697-D3DD98F4077E}"/>
                                            </p:graphic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7">
                                            <p:graphicEl>
                                              <a:dgm id="{52A6AF5F-2926-4A05-87CC-06E1A17FC415}"/>
                                            </p:graphicEl>
                                          </p:spTgt>
                                        </p:tgtEl>
                                        <p:attrNameLst>
                                          <p:attrName>style.visibility</p:attrName>
                                        </p:attrNameLst>
                                      </p:cBhvr>
                                      <p:to>
                                        <p:strVal val="visible"/>
                                      </p:to>
                                    </p:set>
                                    <p:anim calcmode="lin" valueType="num">
                                      <p:cBhvr additive="base">
                                        <p:cTn id="53" dur="500" fill="hold"/>
                                        <p:tgtEl>
                                          <p:spTgt spid="7">
                                            <p:graphicEl>
                                              <a:dgm id="{52A6AF5F-2926-4A05-87CC-06E1A17FC415}"/>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7">
                                            <p:graphicEl>
                                              <a:dgm id="{52A6AF5F-2926-4A05-87CC-06E1A17FC415}"/>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7">
                                            <p:graphicEl>
                                              <a:dgm id="{75E62671-C569-4ACE-A822-ACA99F03AF08}"/>
                                            </p:graphicEl>
                                          </p:spTgt>
                                        </p:tgtEl>
                                        <p:attrNameLst>
                                          <p:attrName>style.visibility</p:attrName>
                                        </p:attrNameLst>
                                      </p:cBhvr>
                                      <p:to>
                                        <p:strVal val="visible"/>
                                      </p:to>
                                    </p:set>
                                    <p:anim calcmode="lin" valueType="num">
                                      <p:cBhvr additive="base">
                                        <p:cTn id="57" dur="500" fill="hold"/>
                                        <p:tgtEl>
                                          <p:spTgt spid="7">
                                            <p:graphicEl>
                                              <a:dgm id="{75E62671-C569-4ACE-A822-ACA99F03AF08}"/>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7">
                                            <p:graphicEl>
                                              <a:dgm id="{75E62671-C569-4ACE-A822-ACA99F03AF0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7" name="组合 16"/>
          <p:cNvGrpSpPr/>
          <p:nvPr/>
        </p:nvGrpSpPr>
        <p:grpSpPr>
          <a:xfrm>
            <a:off x="1737553"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42821" cy="641578"/>
            </a:xfrm>
            <a:prstGeom prst="rect">
              <a:avLst/>
            </a:prstGeom>
            <a:noFill/>
          </p:spPr>
          <p:txBody>
            <a:bodyPr wrap="none" rtlCol="0">
              <a:spAutoFit/>
            </a:bodyPr>
            <a:lstStyle/>
            <a:p>
              <a:r>
                <a:rPr lang="en-US" altLang="zh-CN" sz="8000" b="1" dirty="0">
                  <a:solidFill>
                    <a:schemeClr val="bg1"/>
                  </a:solidFill>
                  <a:cs typeface="+mn-ea"/>
                  <a:sym typeface="+mn-lt"/>
                </a:rPr>
                <a:t>01</a:t>
              </a:r>
              <a:endParaRPr lang="zh-CN" altLang="en-US" sz="8000" b="1" dirty="0">
                <a:solidFill>
                  <a:srgbClr val="01E2BC"/>
                </a:solidFill>
                <a:cs typeface="+mn-ea"/>
                <a:sym typeface="+mn-lt"/>
              </a:endParaRPr>
            </a:p>
          </p:txBody>
        </p:sp>
      </p:grpSp>
      <p:sp>
        <p:nvSpPr>
          <p:cNvPr id="25" name="Rectangle 3"/>
          <p:cNvSpPr txBox="1">
            <a:spLocks noChangeArrowheads="1"/>
          </p:cNvSpPr>
          <p:nvPr/>
        </p:nvSpPr>
        <p:spPr bwMode="auto">
          <a:xfrm>
            <a:off x="3855851" y="2566698"/>
            <a:ext cx="7687658" cy="3785652"/>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8000" b="1" dirty="0">
                <a:latin typeface="+mn-lt"/>
                <a:ea typeface="+mn-ea"/>
                <a:cs typeface="+mn-ea"/>
                <a:sym typeface="Arial" panose="020B0604020202020204" pitchFamily="34" charset="0"/>
              </a:rPr>
              <a:t>基本流程</a:t>
            </a:r>
            <a:endParaRPr lang="en-US" altLang="zh-CN" sz="8000" b="1" dirty="0">
              <a:latin typeface="+mn-lt"/>
              <a:ea typeface="+mn-ea"/>
              <a:cs typeface="+mn-ea"/>
              <a:sym typeface="Arial" panose="020B0604020202020204" pitchFamily="34" charset="0"/>
            </a:endParaRPr>
          </a:p>
          <a:p>
            <a:pPr marL="0" indent="0" algn="ctr">
              <a:buNone/>
            </a:pPr>
            <a:endParaRPr lang="en-US" altLang="zh-CN" sz="8000" b="1" dirty="0">
              <a:latin typeface="+mn-lt"/>
              <a:ea typeface="+mn-ea"/>
              <a:cs typeface="+mn-ea"/>
              <a:sym typeface="Arial" panose="020B0604020202020204" pitchFamily="34" charset="0"/>
            </a:endParaRPr>
          </a:p>
          <a:p>
            <a:pPr marL="0" indent="0" algn="ctr">
              <a:buNone/>
            </a:pPr>
            <a:endParaRPr lang="zh-CN" altLang="en-US" sz="8000" b="1" dirty="0">
              <a:latin typeface="+mn-lt"/>
              <a:ea typeface="+mn-ea"/>
              <a:cs typeface="+mn-ea"/>
              <a:sym typeface="+mn-lt"/>
            </a:endParaRPr>
          </a:p>
        </p:txBody>
      </p:sp>
      <p:cxnSp>
        <p:nvCxnSpPr>
          <p:cNvPr id="26" name="Straight Connector 4"/>
          <p:cNvCxnSpPr/>
          <p:nvPr/>
        </p:nvCxnSpPr>
        <p:spPr>
          <a:xfrm>
            <a:off x="4587388" y="4009845"/>
            <a:ext cx="6056389"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0172F232-689C-4BA2-B576-DD74B58440B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p:blipFill>
        <p:spPr>
          <a:xfrm>
            <a:off x="10960768" y="279048"/>
            <a:ext cx="878305" cy="579590"/>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165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2AC640D-6E04-4A03-9B27-D6760EDC4356}"/>
              </a:ext>
            </a:extLst>
          </p:cNvPr>
          <p:cNvSpPr txBox="1"/>
          <p:nvPr/>
        </p:nvSpPr>
        <p:spPr>
          <a:xfrm>
            <a:off x="215840" y="179921"/>
            <a:ext cx="6843865" cy="523220"/>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数据可视化技术</a:t>
            </a:r>
            <a:r>
              <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a:t>
            </a:r>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常见可视化图表</a:t>
            </a:r>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366B080B-D1C3-4AC1-BC90-91C8E68C873D}"/>
              </a:ext>
            </a:extLst>
          </p:cNvPr>
          <p:cNvGrpSpPr/>
          <p:nvPr/>
        </p:nvGrpSpPr>
        <p:grpSpPr>
          <a:xfrm>
            <a:off x="1166301" y="1644634"/>
            <a:ext cx="9859397" cy="4659882"/>
            <a:chOff x="2201582" y="3320866"/>
            <a:chExt cx="18691465" cy="8837007"/>
          </a:xfrm>
        </p:grpSpPr>
        <p:grpSp>
          <p:nvGrpSpPr>
            <p:cNvPr id="5" name="组合 4">
              <a:extLst>
                <a:ext uri="{FF2B5EF4-FFF2-40B4-BE49-F238E27FC236}">
                  <a16:creationId xmlns:a16="http://schemas.microsoft.com/office/drawing/2014/main" id="{0220772B-F98E-4436-90EC-3A17B64F9B5B}"/>
                </a:ext>
              </a:extLst>
            </p:cNvPr>
            <p:cNvGrpSpPr/>
            <p:nvPr/>
          </p:nvGrpSpPr>
          <p:grpSpPr>
            <a:xfrm>
              <a:off x="2336052" y="3320866"/>
              <a:ext cx="1787049" cy="2558769"/>
              <a:chOff x="2336052" y="3320866"/>
              <a:chExt cx="1787049" cy="2558769"/>
            </a:xfrm>
          </p:grpSpPr>
          <p:pic>
            <p:nvPicPr>
              <p:cNvPr id="49" name="图片 48">
                <a:extLst>
                  <a:ext uri="{FF2B5EF4-FFF2-40B4-BE49-F238E27FC236}">
                    <a16:creationId xmlns:a16="http://schemas.microsoft.com/office/drawing/2014/main" id="{BB7940AD-E48C-479A-8FD3-4BAD932C5769}"/>
                  </a:ext>
                </a:extLst>
              </p:cNvPr>
              <p:cNvPicPr>
                <a:picLocks noChangeAspect="1"/>
              </p:cNvPicPr>
              <p:nvPr/>
            </p:nvPicPr>
            <p:blipFill>
              <a:blip r:embed="rId3"/>
              <a:stretch>
                <a:fillRect/>
              </a:stretch>
            </p:blipFill>
            <p:spPr>
              <a:xfrm>
                <a:off x="2336052" y="3320866"/>
                <a:ext cx="1787049" cy="1800000"/>
              </a:xfrm>
              <a:prstGeom prst="rect">
                <a:avLst/>
              </a:prstGeom>
            </p:spPr>
          </p:pic>
          <p:sp>
            <p:nvSpPr>
              <p:cNvPr id="50" name="文本框 48">
                <a:extLst>
                  <a:ext uri="{FF2B5EF4-FFF2-40B4-BE49-F238E27FC236}">
                    <a16:creationId xmlns:a16="http://schemas.microsoft.com/office/drawing/2014/main" id="{7034D457-1250-4508-B66D-1D3E24C27E71}"/>
                  </a:ext>
                </a:extLst>
              </p:cNvPr>
              <p:cNvSpPr txBox="1"/>
              <p:nvPr/>
            </p:nvSpPr>
            <p:spPr>
              <a:xfrm>
                <a:off x="2562469" y="5120866"/>
                <a:ext cx="1322562" cy="7587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63930"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线图</a:t>
                </a:r>
              </a:p>
            </p:txBody>
          </p:sp>
        </p:grpSp>
        <p:grpSp>
          <p:nvGrpSpPr>
            <p:cNvPr id="6" name="组合 5">
              <a:extLst>
                <a:ext uri="{FF2B5EF4-FFF2-40B4-BE49-F238E27FC236}">
                  <a16:creationId xmlns:a16="http://schemas.microsoft.com/office/drawing/2014/main" id="{D78B7A2F-8670-4588-ADAD-D979BDC4E9C2}"/>
                </a:ext>
              </a:extLst>
            </p:cNvPr>
            <p:cNvGrpSpPr/>
            <p:nvPr/>
          </p:nvGrpSpPr>
          <p:grpSpPr>
            <a:xfrm>
              <a:off x="6465144" y="3320866"/>
              <a:ext cx="1800000" cy="2558769"/>
              <a:chOff x="6465144" y="3320866"/>
              <a:chExt cx="1800000" cy="2558769"/>
            </a:xfrm>
          </p:grpSpPr>
          <p:pic>
            <p:nvPicPr>
              <p:cNvPr id="47" name="图片 46">
                <a:extLst>
                  <a:ext uri="{FF2B5EF4-FFF2-40B4-BE49-F238E27FC236}">
                    <a16:creationId xmlns:a16="http://schemas.microsoft.com/office/drawing/2014/main" id="{B82583FE-C18E-44A8-B76D-9C205DD60107}"/>
                  </a:ext>
                </a:extLst>
              </p:cNvPr>
              <p:cNvPicPr>
                <a:picLocks noChangeAspect="1"/>
              </p:cNvPicPr>
              <p:nvPr/>
            </p:nvPicPr>
            <p:blipFill>
              <a:blip r:embed="rId4"/>
              <a:stretch>
                <a:fillRect/>
              </a:stretch>
            </p:blipFill>
            <p:spPr>
              <a:xfrm>
                <a:off x="6465144" y="3320866"/>
                <a:ext cx="1800000" cy="1800000"/>
              </a:xfrm>
              <a:prstGeom prst="rect">
                <a:avLst/>
              </a:prstGeom>
            </p:spPr>
          </p:pic>
          <p:sp>
            <p:nvSpPr>
              <p:cNvPr id="48" name="文本框 46">
                <a:extLst>
                  <a:ext uri="{FF2B5EF4-FFF2-40B4-BE49-F238E27FC236}">
                    <a16:creationId xmlns:a16="http://schemas.microsoft.com/office/drawing/2014/main" id="{DABBFB24-9009-4C76-8FCB-5172DDD36351}"/>
                  </a:ext>
                </a:extLst>
              </p:cNvPr>
              <p:cNvSpPr txBox="1"/>
              <p:nvPr/>
            </p:nvSpPr>
            <p:spPr>
              <a:xfrm>
                <a:off x="6703317" y="5120866"/>
                <a:ext cx="1322563" cy="7587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63930"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柱图</a:t>
                </a:r>
              </a:p>
            </p:txBody>
          </p:sp>
        </p:grpSp>
        <p:grpSp>
          <p:nvGrpSpPr>
            <p:cNvPr id="8" name="组合 7">
              <a:extLst>
                <a:ext uri="{FF2B5EF4-FFF2-40B4-BE49-F238E27FC236}">
                  <a16:creationId xmlns:a16="http://schemas.microsoft.com/office/drawing/2014/main" id="{2FFBD66E-15F5-43BC-9C11-71C20693BDBC}"/>
                </a:ext>
              </a:extLst>
            </p:cNvPr>
            <p:cNvGrpSpPr/>
            <p:nvPr/>
          </p:nvGrpSpPr>
          <p:grpSpPr>
            <a:xfrm>
              <a:off x="10607186" y="3320866"/>
              <a:ext cx="1773726" cy="2558769"/>
              <a:chOff x="10607186" y="3320866"/>
              <a:chExt cx="1773726" cy="2558769"/>
            </a:xfrm>
          </p:grpSpPr>
          <p:pic>
            <p:nvPicPr>
              <p:cNvPr id="45" name="图片 44">
                <a:extLst>
                  <a:ext uri="{FF2B5EF4-FFF2-40B4-BE49-F238E27FC236}">
                    <a16:creationId xmlns:a16="http://schemas.microsoft.com/office/drawing/2014/main" id="{290508CB-B964-4952-9FDE-0829BBF7D1C6}"/>
                  </a:ext>
                </a:extLst>
              </p:cNvPr>
              <p:cNvPicPr>
                <a:picLocks noChangeAspect="1"/>
              </p:cNvPicPr>
              <p:nvPr/>
            </p:nvPicPr>
            <p:blipFill>
              <a:blip r:embed="rId5"/>
              <a:stretch>
                <a:fillRect/>
              </a:stretch>
            </p:blipFill>
            <p:spPr>
              <a:xfrm>
                <a:off x="10607186" y="3320866"/>
                <a:ext cx="1773726" cy="1800000"/>
              </a:xfrm>
              <a:prstGeom prst="rect">
                <a:avLst/>
              </a:prstGeom>
            </p:spPr>
          </p:pic>
          <p:sp>
            <p:nvSpPr>
              <p:cNvPr id="46" name="文本框 44">
                <a:extLst>
                  <a:ext uri="{FF2B5EF4-FFF2-40B4-BE49-F238E27FC236}">
                    <a16:creationId xmlns:a16="http://schemas.microsoft.com/office/drawing/2014/main" id="{89B52A71-28BE-4CC7-A390-A8D7FB001755}"/>
                  </a:ext>
                </a:extLst>
              </p:cNvPr>
              <p:cNvSpPr txBox="1"/>
              <p:nvPr/>
            </p:nvSpPr>
            <p:spPr>
              <a:xfrm>
                <a:off x="10817273" y="5120866"/>
                <a:ext cx="1322563" cy="7587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63930"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饼图</a:t>
                </a:r>
              </a:p>
            </p:txBody>
          </p:sp>
        </p:grpSp>
        <p:grpSp>
          <p:nvGrpSpPr>
            <p:cNvPr id="9" name="组合 8">
              <a:extLst>
                <a:ext uri="{FF2B5EF4-FFF2-40B4-BE49-F238E27FC236}">
                  <a16:creationId xmlns:a16="http://schemas.microsoft.com/office/drawing/2014/main" id="{062C7BCA-EB59-4247-827E-8A78B054AE62}"/>
                </a:ext>
              </a:extLst>
            </p:cNvPr>
            <p:cNvGrpSpPr/>
            <p:nvPr/>
          </p:nvGrpSpPr>
          <p:grpSpPr>
            <a:xfrm>
              <a:off x="14715003" y="3320866"/>
              <a:ext cx="1808800" cy="2558769"/>
              <a:chOff x="14715003" y="3320866"/>
              <a:chExt cx="1808800" cy="2558769"/>
            </a:xfrm>
          </p:grpSpPr>
          <p:pic>
            <p:nvPicPr>
              <p:cNvPr id="43" name="图片 42">
                <a:extLst>
                  <a:ext uri="{FF2B5EF4-FFF2-40B4-BE49-F238E27FC236}">
                    <a16:creationId xmlns:a16="http://schemas.microsoft.com/office/drawing/2014/main" id="{A3CF185D-C723-480E-8679-D4A257518E5C}"/>
                  </a:ext>
                </a:extLst>
              </p:cNvPr>
              <p:cNvPicPr>
                <a:picLocks noChangeAspect="1"/>
              </p:cNvPicPr>
              <p:nvPr/>
            </p:nvPicPr>
            <p:blipFill>
              <a:blip r:embed="rId6"/>
              <a:stretch>
                <a:fillRect/>
              </a:stretch>
            </p:blipFill>
            <p:spPr>
              <a:xfrm>
                <a:off x="14722954" y="3320866"/>
                <a:ext cx="1773917" cy="1800000"/>
              </a:xfrm>
              <a:prstGeom prst="rect">
                <a:avLst/>
              </a:prstGeom>
            </p:spPr>
          </p:pic>
          <p:sp>
            <p:nvSpPr>
              <p:cNvPr id="44" name="文本框 42">
                <a:extLst>
                  <a:ext uri="{FF2B5EF4-FFF2-40B4-BE49-F238E27FC236}">
                    <a16:creationId xmlns:a16="http://schemas.microsoft.com/office/drawing/2014/main" id="{674D4CFB-21F1-4C6B-9B18-E6470F9ECC7C}"/>
                  </a:ext>
                </a:extLst>
              </p:cNvPr>
              <p:cNvSpPr txBox="1"/>
              <p:nvPr/>
            </p:nvSpPr>
            <p:spPr>
              <a:xfrm>
                <a:off x="14715003" y="5120866"/>
                <a:ext cx="1808800" cy="7587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63930"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散点图</a:t>
                </a:r>
              </a:p>
            </p:txBody>
          </p:sp>
        </p:grpSp>
        <p:grpSp>
          <p:nvGrpSpPr>
            <p:cNvPr id="10" name="组合 9">
              <a:extLst>
                <a:ext uri="{FF2B5EF4-FFF2-40B4-BE49-F238E27FC236}">
                  <a16:creationId xmlns:a16="http://schemas.microsoft.com/office/drawing/2014/main" id="{D97525AE-2D72-4CEC-957E-53F8FF71CB3F}"/>
                </a:ext>
              </a:extLst>
            </p:cNvPr>
            <p:cNvGrpSpPr/>
            <p:nvPr/>
          </p:nvGrpSpPr>
          <p:grpSpPr>
            <a:xfrm>
              <a:off x="2201582" y="9551414"/>
              <a:ext cx="2295035" cy="2606459"/>
              <a:chOff x="2201582" y="9551414"/>
              <a:chExt cx="2295035" cy="2606459"/>
            </a:xfrm>
          </p:grpSpPr>
          <p:pic>
            <p:nvPicPr>
              <p:cNvPr id="41" name="图片 40">
                <a:extLst>
                  <a:ext uri="{FF2B5EF4-FFF2-40B4-BE49-F238E27FC236}">
                    <a16:creationId xmlns:a16="http://schemas.microsoft.com/office/drawing/2014/main" id="{E297CAEC-8B51-462C-B5BB-AB6CA958570C}"/>
                  </a:ext>
                </a:extLst>
              </p:cNvPr>
              <p:cNvPicPr>
                <a:picLocks noChangeAspect="1"/>
              </p:cNvPicPr>
              <p:nvPr/>
            </p:nvPicPr>
            <p:blipFill>
              <a:blip r:embed="rId7"/>
              <a:stretch>
                <a:fillRect/>
              </a:stretch>
            </p:blipFill>
            <p:spPr>
              <a:xfrm>
                <a:off x="2336052" y="9551414"/>
                <a:ext cx="1786859" cy="1800000"/>
              </a:xfrm>
              <a:prstGeom prst="rect">
                <a:avLst/>
              </a:prstGeom>
            </p:spPr>
          </p:pic>
          <p:sp>
            <p:nvSpPr>
              <p:cNvPr id="42" name="文本框 40">
                <a:extLst>
                  <a:ext uri="{FF2B5EF4-FFF2-40B4-BE49-F238E27FC236}">
                    <a16:creationId xmlns:a16="http://schemas.microsoft.com/office/drawing/2014/main" id="{F68B0B7A-B260-4750-9344-0EDB2A663C22}"/>
                  </a:ext>
                </a:extLst>
              </p:cNvPr>
              <p:cNvSpPr txBox="1"/>
              <p:nvPr/>
            </p:nvSpPr>
            <p:spPr>
              <a:xfrm>
                <a:off x="2201582" y="11399104"/>
                <a:ext cx="2295035" cy="7587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3930"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指标看板</a:t>
                </a:r>
              </a:p>
            </p:txBody>
          </p:sp>
        </p:grpSp>
        <p:grpSp>
          <p:nvGrpSpPr>
            <p:cNvPr id="11" name="组合 10">
              <a:extLst>
                <a:ext uri="{FF2B5EF4-FFF2-40B4-BE49-F238E27FC236}">
                  <a16:creationId xmlns:a16="http://schemas.microsoft.com/office/drawing/2014/main" id="{D8A389E7-EA6B-441F-966A-AB2BD5FEE31A}"/>
                </a:ext>
              </a:extLst>
            </p:cNvPr>
            <p:cNvGrpSpPr/>
            <p:nvPr/>
          </p:nvGrpSpPr>
          <p:grpSpPr>
            <a:xfrm>
              <a:off x="18833423" y="3320866"/>
              <a:ext cx="1808800" cy="2558769"/>
              <a:chOff x="18833423" y="3320866"/>
              <a:chExt cx="1808800" cy="2558769"/>
            </a:xfrm>
          </p:grpSpPr>
          <p:pic>
            <p:nvPicPr>
              <p:cNvPr id="39" name="图片 38">
                <a:extLst>
                  <a:ext uri="{FF2B5EF4-FFF2-40B4-BE49-F238E27FC236}">
                    <a16:creationId xmlns:a16="http://schemas.microsoft.com/office/drawing/2014/main" id="{280236CF-5499-4EB4-93DF-55DD3E9DE309}"/>
                  </a:ext>
                </a:extLst>
              </p:cNvPr>
              <p:cNvPicPr>
                <a:picLocks noChangeAspect="1"/>
              </p:cNvPicPr>
              <p:nvPr/>
            </p:nvPicPr>
            <p:blipFill>
              <a:blip r:embed="rId8"/>
              <a:stretch>
                <a:fillRect/>
              </a:stretch>
            </p:blipFill>
            <p:spPr>
              <a:xfrm>
                <a:off x="18838911" y="3320866"/>
                <a:ext cx="1800000" cy="1800000"/>
              </a:xfrm>
              <a:prstGeom prst="rect">
                <a:avLst/>
              </a:prstGeom>
            </p:spPr>
          </p:pic>
          <p:sp>
            <p:nvSpPr>
              <p:cNvPr id="40" name="文本框 38">
                <a:extLst>
                  <a:ext uri="{FF2B5EF4-FFF2-40B4-BE49-F238E27FC236}">
                    <a16:creationId xmlns:a16="http://schemas.microsoft.com/office/drawing/2014/main" id="{3F69F95A-83F9-4C62-A9A5-EDEFAE28F1D3}"/>
                  </a:ext>
                </a:extLst>
              </p:cNvPr>
              <p:cNvSpPr txBox="1"/>
              <p:nvPr/>
            </p:nvSpPr>
            <p:spPr>
              <a:xfrm>
                <a:off x="18833423" y="5120866"/>
                <a:ext cx="1808800" cy="7587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63930"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雷达图</a:t>
                </a:r>
              </a:p>
            </p:txBody>
          </p:sp>
        </p:grpSp>
        <p:grpSp>
          <p:nvGrpSpPr>
            <p:cNvPr id="12" name="组合 11">
              <a:extLst>
                <a:ext uri="{FF2B5EF4-FFF2-40B4-BE49-F238E27FC236}">
                  <a16:creationId xmlns:a16="http://schemas.microsoft.com/office/drawing/2014/main" id="{06D7A73C-B4A1-44EF-813E-FC3CC4FBA9C9}"/>
                </a:ext>
              </a:extLst>
            </p:cNvPr>
            <p:cNvGrpSpPr/>
            <p:nvPr/>
          </p:nvGrpSpPr>
          <p:grpSpPr>
            <a:xfrm>
              <a:off x="2325080" y="6444718"/>
              <a:ext cx="1808800" cy="2591355"/>
              <a:chOff x="2325080" y="6444718"/>
              <a:chExt cx="1808800" cy="2591355"/>
            </a:xfrm>
          </p:grpSpPr>
          <p:pic>
            <p:nvPicPr>
              <p:cNvPr id="37" name="图片 36">
                <a:extLst>
                  <a:ext uri="{FF2B5EF4-FFF2-40B4-BE49-F238E27FC236}">
                    <a16:creationId xmlns:a16="http://schemas.microsoft.com/office/drawing/2014/main" id="{10932AF6-543C-4270-9AFC-C377F4452005}"/>
                  </a:ext>
                </a:extLst>
              </p:cNvPr>
              <p:cNvPicPr>
                <a:picLocks noChangeAspect="1"/>
              </p:cNvPicPr>
              <p:nvPr/>
            </p:nvPicPr>
            <p:blipFill>
              <a:blip r:embed="rId9"/>
              <a:stretch>
                <a:fillRect/>
              </a:stretch>
            </p:blipFill>
            <p:spPr>
              <a:xfrm rot="10800000">
                <a:off x="2336051" y="6444718"/>
                <a:ext cx="1787049" cy="1813719"/>
              </a:xfrm>
              <a:prstGeom prst="rect">
                <a:avLst/>
              </a:prstGeom>
            </p:spPr>
          </p:pic>
          <p:sp>
            <p:nvSpPr>
              <p:cNvPr id="38" name="文本框 36">
                <a:extLst>
                  <a:ext uri="{FF2B5EF4-FFF2-40B4-BE49-F238E27FC236}">
                    <a16:creationId xmlns:a16="http://schemas.microsoft.com/office/drawing/2014/main" id="{BB938467-FAB1-4CFF-929A-40C70D9F8CD2}"/>
                  </a:ext>
                </a:extLst>
              </p:cNvPr>
              <p:cNvSpPr txBox="1"/>
              <p:nvPr/>
            </p:nvSpPr>
            <p:spPr>
              <a:xfrm>
                <a:off x="2325080" y="8277304"/>
                <a:ext cx="1808800" cy="7587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63930"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漏斗图</a:t>
                </a:r>
              </a:p>
            </p:txBody>
          </p:sp>
        </p:grpSp>
        <p:grpSp>
          <p:nvGrpSpPr>
            <p:cNvPr id="13" name="组合 12">
              <a:extLst>
                <a:ext uri="{FF2B5EF4-FFF2-40B4-BE49-F238E27FC236}">
                  <a16:creationId xmlns:a16="http://schemas.microsoft.com/office/drawing/2014/main" id="{00C1DFEB-F4EB-4B0C-9F6D-332BB03F6074}"/>
                </a:ext>
              </a:extLst>
            </p:cNvPr>
            <p:cNvGrpSpPr/>
            <p:nvPr/>
          </p:nvGrpSpPr>
          <p:grpSpPr>
            <a:xfrm>
              <a:off x="6217082" y="6444719"/>
              <a:ext cx="2295035" cy="2591353"/>
              <a:chOff x="6217082" y="6444719"/>
              <a:chExt cx="2295035" cy="2591353"/>
            </a:xfrm>
          </p:grpSpPr>
          <p:pic>
            <p:nvPicPr>
              <p:cNvPr id="35" name="图片 34">
                <a:extLst>
                  <a:ext uri="{FF2B5EF4-FFF2-40B4-BE49-F238E27FC236}">
                    <a16:creationId xmlns:a16="http://schemas.microsoft.com/office/drawing/2014/main" id="{5A3CFF2E-A4DE-4555-8FA9-6F133F02448E}"/>
                  </a:ext>
                </a:extLst>
              </p:cNvPr>
              <p:cNvPicPr>
                <a:picLocks noChangeAspect="1"/>
              </p:cNvPicPr>
              <p:nvPr/>
            </p:nvPicPr>
            <p:blipFill>
              <a:blip r:embed="rId10"/>
              <a:stretch>
                <a:fillRect/>
              </a:stretch>
            </p:blipFill>
            <p:spPr>
              <a:xfrm>
                <a:off x="6468363" y="6444719"/>
                <a:ext cx="1760583" cy="1800000"/>
              </a:xfrm>
              <a:prstGeom prst="rect">
                <a:avLst/>
              </a:prstGeom>
            </p:spPr>
          </p:pic>
          <p:sp>
            <p:nvSpPr>
              <p:cNvPr id="36" name="文本框 34">
                <a:extLst>
                  <a:ext uri="{FF2B5EF4-FFF2-40B4-BE49-F238E27FC236}">
                    <a16:creationId xmlns:a16="http://schemas.microsoft.com/office/drawing/2014/main" id="{DEA7D1DF-52DC-42CA-B900-D22502132F94}"/>
                  </a:ext>
                </a:extLst>
              </p:cNvPr>
              <p:cNvSpPr txBox="1"/>
              <p:nvPr/>
            </p:nvSpPr>
            <p:spPr>
              <a:xfrm>
                <a:off x="6217082" y="8277303"/>
                <a:ext cx="2295035" cy="7587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63930"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旋风漏斗</a:t>
                </a:r>
              </a:p>
            </p:txBody>
          </p:sp>
        </p:grpSp>
        <p:grpSp>
          <p:nvGrpSpPr>
            <p:cNvPr id="14" name="组合 13">
              <a:extLst>
                <a:ext uri="{FF2B5EF4-FFF2-40B4-BE49-F238E27FC236}">
                  <a16:creationId xmlns:a16="http://schemas.microsoft.com/office/drawing/2014/main" id="{D4152281-5AE4-4D9D-9AE1-4A879E78896B}"/>
                </a:ext>
              </a:extLst>
            </p:cNvPr>
            <p:cNvGrpSpPr/>
            <p:nvPr/>
          </p:nvGrpSpPr>
          <p:grpSpPr>
            <a:xfrm>
              <a:off x="10607186" y="6444719"/>
              <a:ext cx="1773532" cy="2591353"/>
              <a:chOff x="10714887" y="6444719"/>
              <a:chExt cx="1773532" cy="2591353"/>
            </a:xfrm>
          </p:grpSpPr>
          <p:pic>
            <p:nvPicPr>
              <p:cNvPr id="33" name="图片 32">
                <a:extLst>
                  <a:ext uri="{FF2B5EF4-FFF2-40B4-BE49-F238E27FC236}">
                    <a16:creationId xmlns:a16="http://schemas.microsoft.com/office/drawing/2014/main" id="{723C7707-DCFF-4577-BF96-ED2AA53DFE01}"/>
                  </a:ext>
                </a:extLst>
              </p:cNvPr>
              <p:cNvPicPr>
                <a:picLocks noChangeAspect="1"/>
              </p:cNvPicPr>
              <p:nvPr/>
            </p:nvPicPr>
            <p:blipFill>
              <a:blip r:embed="rId11"/>
              <a:stretch>
                <a:fillRect/>
              </a:stretch>
            </p:blipFill>
            <p:spPr>
              <a:xfrm>
                <a:off x="10714887" y="6444719"/>
                <a:ext cx="1773532" cy="1800000"/>
              </a:xfrm>
              <a:prstGeom prst="rect">
                <a:avLst/>
              </a:prstGeom>
            </p:spPr>
          </p:pic>
          <p:sp>
            <p:nvSpPr>
              <p:cNvPr id="34" name="文本框 32">
                <a:extLst>
                  <a:ext uri="{FF2B5EF4-FFF2-40B4-BE49-F238E27FC236}">
                    <a16:creationId xmlns:a16="http://schemas.microsoft.com/office/drawing/2014/main" id="{8ECD4BB9-0CEC-4DDF-B365-6AD9D1FA4D90}"/>
                  </a:ext>
                </a:extLst>
              </p:cNvPr>
              <p:cNvSpPr txBox="1"/>
              <p:nvPr/>
            </p:nvSpPr>
            <p:spPr>
              <a:xfrm>
                <a:off x="10961567" y="8277303"/>
                <a:ext cx="1322562" cy="7587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63930"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树图</a:t>
                </a:r>
              </a:p>
            </p:txBody>
          </p:sp>
        </p:grpSp>
        <p:grpSp>
          <p:nvGrpSpPr>
            <p:cNvPr id="15" name="组合 14">
              <a:extLst>
                <a:ext uri="{FF2B5EF4-FFF2-40B4-BE49-F238E27FC236}">
                  <a16:creationId xmlns:a16="http://schemas.microsoft.com/office/drawing/2014/main" id="{8F35C43B-95C5-4E2C-9899-20E1DDB6F6FC}"/>
                </a:ext>
              </a:extLst>
            </p:cNvPr>
            <p:cNvGrpSpPr/>
            <p:nvPr/>
          </p:nvGrpSpPr>
          <p:grpSpPr>
            <a:xfrm>
              <a:off x="18598012" y="6444719"/>
              <a:ext cx="2295035" cy="2591353"/>
              <a:chOff x="18598012" y="6444719"/>
              <a:chExt cx="2295035" cy="2591353"/>
            </a:xfrm>
          </p:grpSpPr>
          <p:pic>
            <p:nvPicPr>
              <p:cNvPr id="31" name="图片 30">
                <a:extLst>
                  <a:ext uri="{FF2B5EF4-FFF2-40B4-BE49-F238E27FC236}">
                    <a16:creationId xmlns:a16="http://schemas.microsoft.com/office/drawing/2014/main" id="{39452660-A282-4CBD-A7EB-26C74E1A903B}"/>
                  </a:ext>
                </a:extLst>
              </p:cNvPr>
              <p:cNvPicPr>
                <a:picLocks noChangeAspect="1"/>
              </p:cNvPicPr>
              <p:nvPr/>
            </p:nvPicPr>
            <p:blipFill>
              <a:blip r:embed="rId12"/>
              <a:stretch>
                <a:fillRect/>
              </a:stretch>
            </p:blipFill>
            <p:spPr>
              <a:xfrm>
                <a:off x="18852150" y="6444719"/>
                <a:ext cx="1786761" cy="1800000"/>
              </a:xfrm>
              <a:prstGeom prst="rect">
                <a:avLst/>
              </a:prstGeom>
            </p:spPr>
          </p:pic>
          <p:sp>
            <p:nvSpPr>
              <p:cNvPr id="32" name="文本框 30">
                <a:extLst>
                  <a:ext uri="{FF2B5EF4-FFF2-40B4-BE49-F238E27FC236}">
                    <a16:creationId xmlns:a16="http://schemas.microsoft.com/office/drawing/2014/main" id="{74E0BE56-140B-41C2-8EA1-FF8DCC6CECA7}"/>
                  </a:ext>
                </a:extLst>
              </p:cNvPr>
              <p:cNvSpPr txBox="1"/>
              <p:nvPr/>
            </p:nvSpPr>
            <p:spPr>
              <a:xfrm>
                <a:off x="18598012" y="8277303"/>
                <a:ext cx="2295035" cy="7587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63930"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来源去向</a:t>
                </a:r>
              </a:p>
            </p:txBody>
          </p:sp>
        </p:grpSp>
        <p:grpSp>
          <p:nvGrpSpPr>
            <p:cNvPr id="16" name="组合 15">
              <a:extLst>
                <a:ext uri="{FF2B5EF4-FFF2-40B4-BE49-F238E27FC236}">
                  <a16:creationId xmlns:a16="http://schemas.microsoft.com/office/drawing/2014/main" id="{C9532444-3FBE-461F-9CA9-737BDBE20043}"/>
                </a:ext>
              </a:extLst>
            </p:cNvPr>
            <p:cNvGrpSpPr/>
            <p:nvPr/>
          </p:nvGrpSpPr>
          <p:grpSpPr>
            <a:xfrm>
              <a:off x="14521116" y="6444719"/>
              <a:ext cx="2295035" cy="2591353"/>
              <a:chOff x="14521116" y="6444719"/>
              <a:chExt cx="2295035" cy="2591353"/>
            </a:xfrm>
          </p:grpSpPr>
          <p:pic>
            <p:nvPicPr>
              <p:cNvPr id="29" name="图片 28">
                <a:extLst>
                  <a:ext uri="{FF2B5EF4-FFF2-40B4-BE49-F238E27FC236}">
                    <a16:creationId xmlns:a16="http://schemas.microsoft.com/office/drawing/2014/main" id="{E521A143-6989-4820-B3CE-C8FFE06AF1FC}"/>
                  </a:ext>
                </a:extLst>
              </p:cNvPr>
              <p:cNvPicPr>
                <a:picLocks noChangeAspect="1"/>
              </p:cNvPicPr>
              <p:nvPr/>
            </p:nvPicPr>
            <p:blipFill>
              <a:blip r:embed="rId13"/>
              <a:stretch>
                <a:fillRect/>
              </a:stretch>
            </p:blipFill>
            <p:spPr>
              <a:xfrm>
                <a:off x="14781965" y="6444719"/>
                <a:ext cx="1773337" cy="1800000"/>
              </a:xfrm>
              <a:prstGeom prst="rect">
                <a:avLst/>
              </a:prstGeom>
            </p:spPr>
          </p:pic>
          <p:sp>
            <p:nvSpPr>
              <p:cNvPr id="30" name="文本框 28">
                <a:extLst>
                  <a:ext uri="{FF2B5EF4-FFF2-40B4-BE49-F238E27FC236}">
                    <a16:creationId xmlns:a16="http://schemas.microsoft.com/office/drawing/2014/main" id="{70DDD55E-BD0C-462E-BB02-D0B43EE57665}"/>
                  </a:ext>
                </a:extLst>
              </p:cNvPr>
              <p:cNvSpPr txBox="1"/>
              <p:nvPr/>
            </p:nvSpPr>
            <p:spPr>
              <a:xfrm>
                <a:off x="14521116" y="8277303"/>
                <a:ext cx="2295035" cy="7587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63930"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矩阵树图</a:t>
                </a:r>
              </a:p>
            </p:txBody>
          </p:sp>
        </p:grpSp>
        <p:grpSp>
          <p:nvGrpSpPr>
            <p:cNvPr id="17" name="组合 16">
              <a:extLst>
                <a:ext uri="{FF2B5EF4-FFF2-40B4-BE49-F238E27FC236}">
                  <a16:creationId xmlns:a16="http://schemas.microsoft.com/office/drawing/2014/main" id="{483C70F3-5EE2-46B4-8334-DDFB8A14AE40}"/>
                </a:ext>
              </a:extLst>
            </p:cNvPr>
            <p:cNvGrpSpPr/>
            <p:nvPr/>
          </p:nvGrpSpPr>
          <p:grpSpPr>
            <a:xfrm>
              <a:off x="6458528" y="9551414"/>
              <a:ext cx="1906553" cy="2606458"/>
              <a:chOff x="6458528" y="9551414"/>
              <a:chExt cx="1906553" cy="2606458"/>
            </a:xfrm>
          </p:grpSpPr>
          <p:pic>
            <p:nvPicPr>
              <p:cNvPr id="27" name="图片 26">
                <a:extLst>
                  <a:ext uri="{FF2B5EF4-FFF2-40B4-BE49-F238E27FC236}">
                    <a16:creationId xmlns:a16="http://schemas.microsoft.com/office/drawing/2014/main" id="{A0C8DD74-86BC-4A29-93BF-715AF65F9FFE}"/>
                  </a:ext>
                </a:extLst>
              </p:cNvPr>
              <p:cNvPicPr>
                <a:picLocks noChangeAspect="1"/>
              </p:cNvPicPr>
              <p:nvPr/>
            </p:nvPicPr>
            <p:blipFill>
              <a:blip r:embed="rId14"/>
              <a:stretch>
                <a:fillRect/>
              </a:stretch>
            </p:blipFill>
            <p:spPr>
              <a:xfrm>
                <a:off x="6458528" y="9551414"/>
                <a:ext cx="1813238" cy="1800000"/>
              </a:xfrm>
              <a:prstGeom prst="rect">
                <a:avLst/>
              </a:prstGeom>
            </p:spPr>
          </p:pic>
          <p:sp>
            <p:nvSpPr>
              <p:cNvPr id="28" name="文本框 26">
                <a:extLst>
                  <a:ext uri="{FF2B5EF4-FFF2-40B4-BE49-F238E27FC236}">
                    <a16:creationId xmlns:a16="http://schemas.microsoft.com/office/drawing/2014/main" id="{9EED6AA2-3CB7-4FDA-AA01-53C91B91CA11}"/>
                  </a:ext>
                </a:extLst>
              </p:cNvPr>
              <p:cNvSpPr txBox="1"/>
              <p:nvPr/>
            </p:nvSpPr>
            <p:spPr>
              <a:xfrm>
                <a:off x="6556283" y="11399103"/>
                <a:ext cx="1808798" cy="7587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3930"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仪表盘</a:t>
                </a:r>
              </a:p>
            </p:txBody>
          </p:sp>
        </p:grpSp>
        <p:grpSp>
          <p:nvGrpSpPr>
            <p:cNvPr id="18" name="组合 17">
              <a:extLst>
                <a:ext uri="{FF2B5EF4-FFF2-40B4-BE49-F238E27FC236}">
                  <a16:creationId xmlns:a16="http://schemas.microsoft.com/office/drawing/2014/main" id="{8A91DC20-D00B-4CF5-8389-1751B309A960}"/>
                </a:ext>
              </a:extLst>
            </p:cNvPr>
            <p:cNvGrpSpPr/>
            <p:nvPr/>
          </p:nvGrpSpPr>
          <p:grpSpPr>
            <a:xfrm>
              <a:off x="10607186" y="9551414"/>
              <a:ext cx="1773532" cy="2606458"/>
              <a:chOff x="10607383" y="9551414"/>
              <a:chExt cx="1773532" cy="2606458"/>
            </a:xfrm>
          </p:grpSpPr>
          <p:pic>
            <p:nvPicPr>
              <p:cNvPr id="25" name="图片 24">
                <a:extLst>
                  <a:ext uri="{FF2B5EF4-FFF2-40B4-BE49-F238E27FC236}">
                    <a16:creationId xmlns:a16="http://schemas.microsoft.com/office/drawing/2014/main" id="{4FAE591A-6678-4A38-90C9-2E12D74898DD}"/>
                  </a:ext>
                </a:extLst>
              </p:cNvPr>
              <p:cNvPicPr>
                <a:picLocks noChangeAspect="1"/>
              </p:cNvPicPr>
              <p:nvPr/>
            </p:nvPicPr>
            <p:blipFill>
              <a:blip r:embed="rId15"/>
              <a:stretch>
                <a:fillRect/>
              </a:stretch>
            </p:blipFill>
            <p:spPr>
              <a:xfrm>
                <a:off x="10607383" y="9551414"/>
                <a:ext cx="1773532" cy="1800000"/>
              </a:xfrm>
              <a:prstGeom prst="rect">
                <a:avLst/>
              </a:prstGeom>
            </p:spPr>
          </p:pic>
          <p:sp>
            <p:nvSpPr>
              <p:cNvPr id="26" name="文本框 24">
                <a:extLst>
                  <a:ext uri="{FF2B5EF4-FFF2-40B4-BE49-F238E27FC236}">
                    <a16:creationId xmlns:a16="http://schemas.microsoft.com/office/drawing/2014/main" id="{4171505F-B933-4165-B2DD-685DC49153B2}"/>
                  </a:ext>
                </a:extLst>
              </p:cNvPr>
              <p:cNvSpPr txBox="1"/>
              <p:nvPr/>
            </p:nvSpPr>
            <p:spPr>
              <a:xfrm>
                <a:off x="10940051" y="11399103"/>
                <a:ext cx="1322562" cy="7587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3930"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地图</a:t>
                </a:r>
              </a:p>
            </p:txBody>
          </p:sp>
        </p:grpSp>
        <p:grpSp>
          <p:nvGrpSpPr>
            <p:cNvPr id="19" name="组合 18">
              <a:extLst>
                <a:ext uri="{FF2B5EF4-FFF2-40B4-BE49-F238E27FC236}">
                  <a16:creationId xmlns:a16="http://schemas.microsoft.com/office/drawing/2014/main" id="{412A2328-C75F-4D6D-9CE4-F1D836EF4FCC}"/>
                </a:ext>
              </a:extLst>
            </p:cNvPr>
            <p:cNvGrpSpPr/>
            <p:nvPr/>
          </p:nvGrpSpPr>
          <p:grpSpPr>
            <a:xfrm>
              <a:off x="14514329" y="9551414"/>
              <a:ext cx="2295035" cy="2606458"/>
              <a:chOff x="14514329" y="9551414"/>
              <a:chExt cx="2295035" cy="2606458"/>
            </a:xfrm>
          </p:grpSpPr>
          <p:pic>
            <p:nvPicPr>
              <p:cNvPr id="23" name="图片 22">
                <a:extLst>
                  <a:ext uri="{FF2B5EF4-FFF2-40B4-BE49-F238E27FC236}">
                    <a16:creationId xmlns:a16="http://schemas.microsoft.com/office/drawing/2014/main" id="{DDDE1A10-EAA9-4161-968D-55630096A32D}"/>
                  </a:ext>
                </a:extLst>
              </p:cNvPr>
              <p:cNvPicPr>
                <a:picLocks noChangeAspect="1"/>
              </p:cNvPicPr>
              <p:nvPr/>
            </p:nvPicPr>
            <p:blipFill>
              <a:blip r:embed="rId16"/>
              <a:stretch>
                <a:fillRect/>
              </a:stretch>
            </p:blipFill>
            <p:spPr>
              <a:xfrm>
                <a:off x="14716532" y="9551414"/>
                <a:ext cx="1800000" cy="1800000"/>
              </a:xfrm>
              <a:prstGeom prst="rect">
                <a:avLst/>
              </a:prstGeom>
            </p:spPr>
          </p:pic>
          <p:sp>
            <p:nvSpPr>
              <p:cNvPr id="24" name="文本框 22">
                <a:extLst>
                  <a:ext uri="{FF2B5EF4-FFF2-40B4-BE49-F238E27FC236}">
                    <a16:creationId xmlns:a16="http://schemas.microsoft.com/office/drawing/2014/main" id="{1948C809-58BC-48BE-9D86-F71B73CF8114}"/>
                  </a:ext>
                </a:extLst>
              </p:cNvPr>
              <p:cNvSpPr txBox="1"/>
              <p:nvPr/>
            </p:nvSpPr>
            <p:spPr>
              <a:xfrm>
                <a:off x="14514329" y="11399103"/>
                <a:ext cx="2295035" cy="7587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3930"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极坐标图</a:t>
                </a:r>
              </a:p>
            </p:txBody>
          </p:sp>
        </p:grpSp>
        <p:grpSp>
          <p:nvGrpSpPr>
            <p:cNvPr id="20" name="组合 19">
              <a:extLst>
                <a:ext uri="{FF2B5EF4-FFF2-40B4-BE49-F238E27FC236}">
                  <a16:creationId xmlns:a16="http://schemas.microsoft.com/office/drawing/2014/main" id="{58720CF6-6217-498C-AC06-72A18213A54A}"/>
                </a:ext>
              </a:extLst>
            </p:cNvPr>
            <p:cNvGrpSpPr/>
            <p:nvPr/>
          </p:nvGrpSpPr>
          <p:grpSpPr>
            <a:xfrm>
              <a:off x="18852150" y="9551414"/>
              <a:ext cx="1786761" cy="2606458"/>
              <a:chOff x="18852150" y="9551414"/>
              <a:chExt cx="1786761" cy="2606458"/>
            </a:xfrm>
          </p:grpSpPr>
          <p:pic>
            <p:nvPicPr>
              <p:cNvPr id="21" name="图片 20">
                <a:extLst>
                  <a:ext uri="{FF2B5EF4-FFF2-40B4-BE49-F238E27FC236}">
                    <a16:creationId xmlns:a16="http://schemas.microsoft.com/office/drawing/2014/main" id="{39190EDE-E0D6-41DD-9A10-2DF42BA0659B}"/>
                  </a:ext>
                </a:extLst>
              </p:cNvPr>
              <p:cNvPicPr>
                <a:picLocks noChangeAspect="1"/>
              </p:cNvPicPr>
              <p:nvPr/>
            </p:nvPicPr>
            <p:blipFill>
              <a:blip r:embed="rId17"/>
              <a:stretch>
                <a:fillRect/>
              </a:stretch>
            </p:blipFill>
            <p:spPr>
              <a:xfrm>
                <a:off x="18852150" y="9551414"/>
                <a:ext cx="1786761" cy="1800000"/>
              </a:xfrm>
              <a:prstGeom prst="rect">
                <a:avLst/>
              </a:prstGeom>
            </p:spPr>
          </p:pic>
          <p:sp>
            <p:nvSpPr>
              <p:cNvPr id="22" name="文本框 20">
                <a:extLst>
                  <a:ext uri="{FF2B5EF4-FFF2-40B4-BE49-F238E27FC236}">
                    <a16:creationId xmlns:a16="http://schemas.microsoft.com/office/drawing/2014/main" id="{BDCF66FF-8B3B-44AF-8711-B21C4C656EB9}"/>
                  </a:ext>
                </a:extLst>
              </p:cNvPr>
              <p:cNvSpPr txBox="1"/>
              <p:nvPr/>
            </p:nvSpPr>
            <p:spPr>
              <a:xfrm>
                <a:off x="19174178" y="11399103"/>
                <a:ext cx="1322563" cy="7587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3930"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词云</a:t>
                </a:r>
              </a:p>
            </p:txBody>
          </p:sp>
        </p:grpSp>
      </p:grpSp>
    </p:spTree>
    <p:extLst>
      <p:ext uri="{BB962C8B-B14F-4D97-AF65-F5344CB8AC3E}">
        <p14:creationId xmlns:p14="http://schemas.microsoft.com/office/powerpoint/2010/main" val="25021288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原创设计师QQ69613753    _4"/>
          <p:cNvCxnSpPr/>
          <p:nvPr/>
        </p:nvCxnSpPr>
        <p:spPr>
          <a:xfrm>
            <a:off x="2258229" y="3807425"/>
            <a:ext cx="7691188" cy="0"/>
          </a:xfrm>
          <a:prstGeom prst="line">
            <a:avLst/>
          </a:prstGeom>
          <a:ln w="25400">
            <a:gradFill>
              <a:gsLst>
                <a:gs pos="54000">
                  <a:srgbClr val="61D6FE"/>
                </a:gs>
                <a:gs pos="0">
                  <a:schemeClr val="bg1">
                    <a:alpha val="0"/>
                  </a:schemeClr>
                </a:gs>
                <a:gs pos="100000">
                  <a:schemeClr val="accent5">
                    <a:lumMod val="20000"/>
                    <a:lumOff val="80000"/>
                    <a:alpha val="7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704751" y="2289364"/>
            <a:ext cx="5711276" cy="1323439"/>
          </a:xfrm>
          <a:prstGeom prst="rect">
            <a:avLst/>
          </a:prstGeom>
          <a:noFill/>
        </p:spPr>
        <p:txBody>
          <a:bodyPr wrap="square" rtlCol="0">
            <a:spAutoFit/>
          </a:bodyPr>
          <a:lstStyle/>
          <a:p>
            <a:r>
              <a:rPr lang="zh-CN" altLang="en-US" sz="8000" b="1" spc="600" dirty="0">
                <a:gradFill flip="none" rotWithShape="1">
                  <a:gsLst>
                    <a:gs pos="60000">
                      <a:schemeClr val="accent5">
                        <a:lumMod val="20000"/>
                        <a:lumOff val="80000"/>
                      </a:schemeClr>
                    </a:gs>
                    <a:gs pos="23000">
                      <a:schemeClr val="bg1"/>
                    </a:gs>
                    <a:gs pos="100000">
                      <a:srgbClr val="61D6FE"/>
                    </a:gs>
                  </a:gsLst>
                  <a:lin ang="2700000" scaled="1"/>
                  <a:tileRect/>
                </a:gradFill>
                <a:cs typeface="+mn-ea"/>
                <a:sym typeface="+mn-lt"/>
              </a:rPr>
              <a:t>谢谢观看！</a:t>
            </a:r>
          </a:p>
        </p:txBody>
      </p:sp>
      <p:grpSp>
        <p:nvGrpSpPr>
          <p:cNvPr id="13" name="组合 12"/>
          <p:cNvGrpSpPr/>
          <p:nvPr/>
        </p:nvGrpSpPr>
        <p:grpSpPr>
          <a:xfrm>
            <a:off x="1233744" y="967362"/>
            <a:ext cx="651293" cy="125563"/>
            <a:chOff x="733126" y="1096774"/>
            <a:chExt cx="1573211" cy="303301"/>
          </a:xfrm>
          <a:solidFill>
            <a:srgbClr val="00B4EB">
              <a:alpha val="40000"/>
            </a:srgbClr>
          </a:solidFill>
        </p:grpSpPr>
        <p:sp>
          <p:nvSpPr>
            <p:cNvPr id="19" name="平行四边形 18"/>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平行四边形 19"/>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平行四边形 20"/>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2" name="Freeform 64"/>
          <p:cNvSpPr/>
          <p:nvPr/>
        </p:nvSpPr>
        <p:spPr bwMode="auto">
          <a:xfrm rot="5400000">
            <a:off x="2623517" y="-1028257"/>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ln>
        </p:spPr>
        <p:txBody>
          <a:bodyPr vert="horz" wrap="square" lIns="91440" tIns="45720" rIns="91440" bIns="45720" numCol="1" anchor="t" anchorCtr="0" compatLnSpc="1"/>
          <a:lstStyle/>
          <a:p>
            <a:endParaRPr lang="zh-CN" altLang="en-US" dirty="0">
              <a:cs typeface="+mn-ea"/>
              <a:sym typeface="+mn-lt"/>
            </a:endParaRPr>
          </a:p>
        </p:txBody>
      </p:sp>
      <p:grpSp>
        <p:nvGrpSpPr>
          <p:cNvPr id="23" name="组合 22"/>
          <p:cNvGrpSpPr/>
          <p:nvPr/>
        </p:nvGrpSpPr>
        <p:grpSpPr>
          <a:xfrm>
            <a:off x="89271" y="182820"/>
            <a:ext cx="939832" cy="951905"/>
            <a:chOff x="3983038" y="1357313"/>
            <a:chExt cx="4078288" cy="4130675"/>
          </a:xfrm>
          <a:solidFill>
            <a:srgbClr val="00CCFF">
              <a:alpha val="20000"/>
            </a:srgbClr>
          </a:solidFill>
        </p:grpSpPr>
        <p:sp>
          <p:nvSpPr>
            <p:cNvPr id="24"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5"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75" name="组合 74"/>
          <p:cNvGrpSpPr/>
          <p:nvPr/>
        </p:nvGrpSpPr>
        <p:grpSpPr>
          <a:xfrm>
            <a:off x="106992" y="5910652"/>
            <a:ext cx="1547284" cy="303301"/>
            <a:chOff x="79805" y="5731894"/>
            <a:chExt cx="1547284" cy="303301"/>
          </a:xfrm>
          <a:solidFill>
            <a:srgbClr val="00B4EB">
              <a:alpha val="40000"/>
            </a:srgbClr>
          </a:solidFill>
        </p:grpSpPr>
        <p:sp>
          <p:nvSpPr>
            <p:cNvPr id="76" name="平行四边形 75"/>
            <p:cNvSpPr/>
            <p:nvPr/>
          </p:nvSpPr>
          <p:spPr>
            <a:xfrm rot="10800000" flipH="1">
              <a:off x="79805"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平行四边形 76"/>
            <p:cNvSpPr/>
            <p:nvPr/>
          </p:nvSpPr>
          <p:spPr>
            <a:xfrm rot="10800000" flipH="1">
              <a:off x="564693" y="5731894"/>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平行四边形 77"/>
            <p:cNvSpPr/>
            <p:nvPr/>
          </p:nvSpPr>
          <p:spPr>
            <a:xfrm rot="10800000" flipH="1">
              <a:off x="1036181"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9" name="组合 78"/>
          <p:cNvGrpSpPr/>
          <p:nvPr/>
        </p:nvGrpSpPr>
        <p:grpSpPr>
          <a:xfrm>
            <a:off x="108937" y="6383107"/>
            <a:ext cx="3667020" cy="118667"/>
            <a:chOff x="144854" y="6541267"/>
            <a:chExt cx="3667020" cy="118667"/>
          </a:xfrm>
        </p:grpSpPr>
        <p:cxnSp>
          <p:nvCxnSpPr>
            <p:cNvPr id="80" name="直接连接符 79"/>
            <p:cNvCxnSpPr/>
            <p:nvPr/>
          </p:nvCxnSpPr>
          <p:spPr>
            <a:xfrm>
              <a:off x="144854" y="6541267"/>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44854" y="6659934"/>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1665262" y="1352550"/>
            <a:ext cx="293835" cy="4330700"/>
            <a:chOff x="11665262" y="1352550"/>
            <a:chExt cx="293835" cy="4330700"/>
          </a:xfrm>
        </p:grpSpPr>
        <p:cxnSp>
          <p:nvCxnSpPr>
            <p:cNvPr id="114" name="直接连接符 113"/>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9" name="椭圆 118"/>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0" name="椭圆 119"/>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1" name="组合 120"/>
          <p:cNvGrpSpPr/>
          <p:nvPr/>
        </p:nvGrpSpPr>
        <p:grpSpPr>
          <a:xfrm>
            <a:off x="224324" y="1255748"/>
            <a:ext cx="293835" cy="4330700"/>
            <a:chOff x="11665262" y="1352550"/>
            <a:chExt cx="293835" cy="4330700"/>
          </a:xfrm>
        </p:grpSpPr>
        <p:cxnSp>
          <p:nvCxnSpPr>
            <p:cNvPr id="122" name="直接连接符 121"/>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23" name="椭圆 122"/>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椭圆 123"/>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5" name="椭圆 124"/>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6" name="椭圆 125"/>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7" name="椭圆 126"/>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8" name="椭圆 127"/>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9" name="组合 128"/>
          <p:cNvGrpSpPr/>
          <p:nvPr/>
        </p:nvGrpSpPr>
        <p:grpSpPr>
          <a:xfrm>
            <a:off x="10778399" y="6033820"/>
            <a:ext cx="1111148" cy="799036"/>
            <a:chOff x="6625889" y="4936390"/>
            <a:chExt cx="1955323" cy="1406090"/>
          </a:xfrm>
        </p:grpSpPr>
        <p:grpSp>
          <p:nvGrpSpPr>
            <p:cNvPr id="130" name="组合 129"/>
            <p:cNvGrpSpPr/>
            <p:nvPr/>
          </p:nvGrpSpPr>
          <p:grpSpPr>
            <a:xfrm rot="17870839">
              <a:off x="7267032" y="5028299"/>
              <a:ext cx="1166986" cy="1461375"/>
              <a:chOff x="4753812" y="4644560"/>
              <a:chExt cx="1684346" cy="2109246"/>
            </a:xfrm>
          </p:grpSpPr>
          <p:grpSp>
            <p:nvGrpSpPr>
              <p:cNvPr id="132" name="组合 131"/>
              <p:cNvGrpSpPr/>
              <p:nvPr/>
            </p:nvGrpSpPr>
            <p:grpSpPr>
              <a:xfrm rot="21002170">
                <a:off x="4753812" y="4644560"/>
                <a:ext cx="1221345" cy="1373597"/>
                <a:chOff x="4639167" y="2004440"/>
                <a:chExt cx="4279322" cy="4812781"/>
              </a:xfrm>
            </p:grpSpPr>
            <p:sp>
              <p:nvSpPr>
                <p:cNvPr id="135" name="六边形 134"/>
                <p:cNvSpPr/>
                <p:nvPr/>
              </p:nvSpPr>
              <p:spPr>
                <a:xfrm rot="18414853">
                  <a:off x="4463395" y="3114179"/>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六边形 135"/>
                <p:cNvSpPr/>
                <p:nvPr/>
              </p:nvSpPr>
              <p:spPr>
                <a:xfrm rot="18414853">
                  <a:off x="6545570" y="2180213"/>
                  <a:ext cx="2548691" cy="2197146"/>
                </a:xfrm>
                <a:prstGeom prst="hexagon">
                  <a:avLst/>
                </a:prstGeom>
                <a:solidFill>
                  <a:srgbClr val="00CCFF">
                    <a:alpha val="6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7" name="六边形 136"/>
                <p:cNvSpPr/>
                <p:nvPr/>
              </p:nvSpPr>
              <p:spPr>
                <a:xfrm rot="18414853">
                  <a:off x="6211902" y="4444302"/>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3" name="六边形 132"/>
              <p:cNvSpPr/>
              <p:nvPr/>
            </p:nvSpPr>
            <p:spPr>
              <a:xfrm>
                <a:off x="5312636" y="5943864"/>
                <a:ext cx="629705" cy="542849"/>
              </a:xfrm>
              <a:prstGeom prst="hexagon">
                <a:avLst/>
              </a:prstGeom>
              <a:solidFill>
                <a:srgbClr val="00CCFF">
                  <a:alpha val="5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4" name="六边形 133"/>
              <p:cNvSpPr/>
              <p:nvPr/>
            </p:nvSpPr>
            <p:spPr>
              <a:xfrm>
                <a:off x="5808453" y="6210957"/>
                <a:ext cx="629705" cy="542849"/>
              </a:xfrm>
              <a:prstGeom prst="hexagon">
                <a:avLst/>
              </a:prstGeom>
              <a:solidFill>
                <a:srgbClr val="00CCFF">
                  <a:alpha val="1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31" name="六边形 130"/>
            <p:cNvSpPr/>
            <p:nvPr/>
          </p:nvSpPr>
          <p:spPr>
            <a:xfrm>
              <a:off x="6625889" y="4936390"/>
              <a:ext cx="659731" cy="568733"/>
            </a:xfrm>
            <a:prstGeom prst="hexagon">
              <a:avLst>
                <a:gd name="adj" fmla="val 25508"/>
                <a:gd name="vf" fmla="val 115470"/>
              </a:avLst>
            </a:prstGeom>
            <a:no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8" name="组合 137"/>
          <p:cNvGrpSpPr/>
          <p:nvPr/>
        </p:nvGrpSpPr>
        <p:grpSpPr>
          <a:xfrm rot="16200000" flipV="1">
            <a:off x="9360573" y="4465527"/>
            <a:ext cx="717333" cy="3856608"/>
            <a:chOff x="5691188" y="-3629025"/>
            <a:chExt cx="1685925" cy="8843963"/>
          </a:xfrm>
          <a:solidFill>
            <a:srgbClr val="00CCFF">
              <a:alpha val="20000"/>
            </a:srgbClr>
          </a:solidFill>
        </p:grpSpPr>
        <p:sp>
          <p:nvSpPr>
            <p:cNvPr id="139" name="Freeform 27"/>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8"/>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1" name="Freeform 29"/>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30"/>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32"/>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33"/>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34"/>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35"/>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36"/>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37"/>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38"/>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0" name="Freeform 39"/>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1" name="Freeform 86"/>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2" name="Freeform 92"/>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3" name="Freeform 93"/>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94"/>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96"/>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6" name="Freeform 97"/>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7" name="Freeform 98"/>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158" name="Freeform 284"/>
          <p:cNvSpPr/>
          <p:nvPr/>
        </p:nvSpPr>
        <p:spPr bwMode="auto">
          <a:xfrm rot="7851615">
            <a:off x="8647969" y="-313846"/>
            <a:ext cx="2129258" cy="2484987"/>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 name="connsiteX0" fmla="*/ 245 w 10000"/>
              <a:gd name="connsiteY0" fmla="*/ 0 h 10000"/>
              <a:gd name="connsiteX1" fmla="*/ 0 w 10000"/>
              <a:gd name="connsiteY1" fmla="*/ 139 h 10000"/>
              <a:gd name="connsiteX2" fmla="*/ 82 w 10000"/>
              <a:gd name="connsiteY2" fmla="*/ 165 h 10000"/>
              <a:gd name="connsiteX3" fmla="*/ 265 w 10000"/>
              <a:gd name="connsiteY3" fmla="*/ 51 h 10000"/>
              <a:gd name="connsiteX4" fmla="*/ 837 w 10000"/>
              <a:gd name="connsiteY4" fmla="*/ 51 h 10000"/>
              <a:gd name="connsiteX5" fmla="*/ 1714 w 10000"/>
              <a:gd name="connsiteY5" fmla="*/ 596 h 10000"/>
              <a:gd name="connsiteX6" fmla="*/ 2633 w 10000"/>
              <a:gd name="connsiteY6" fmla="*/ 596 h 10000"/>
              <a:gd name="connsiteX7" fmla="*/ 6551 w 10000"/>
              <a:gd name="connsiteY7" fmla="*/ 3029 h 10000"/>
              <a:gd name="connsiteX8" fmla="*/ 6531 w 10000"/>
              <a:gd name="connsiteY8" fmla="*/ 4094 h 10000"/>
              <a:gd name="connsiteX9" fmla="*/ 9918 w 10000"/>
              <a:gd name="connsiteY9" fmla="*/ 6185 h 10000"/>
              <a:gd name="connsiteX10" fmla="*/ 9918 w 10000"/>
              <a:gd name="connsiteY10" fmla="*/ 10000 h 10000"/>
              <a:gd name="connsiteX11" fmla="*/ 10000 w 10000"/>
              <a:gd name="connsiteY11" fmla="*/ 6172 h 10000"/>
              <a:gd name="connsiteX12" fmla="*/ 6612 w 10000"/>
              <a:gd name="connsiteY12" fmla="*/ 4068 h 10000"/>
              <a:gd name="connsiteX13" fmla="*/ 6633 w 10000"/>
              <a:gd name="connsiteY13" fmla="*/ 3004 h 10000"/>
              <a:gd name="connsiteX14" fmla="*/ 2673 w 10000"/>
              <a:gd name="connsiteY14" fmla="*/ 545 h 10000"/>
              <a:gd name="connsiteX15" fmla="*/ 1755 w 10000"/>
              <a:gd name="connsiteY15" fmla="*/ 545 h 10000"/>
              <a:gd name="connsiteX16" fmla="*/ 878 w 10000"/>
              <a:gd name="connsiteY16" fmla="*/ 0 h 10000"/>
              <a:gd name="connsiteX17" fmla="*/ 245 w 10000"/>
              <a:gd name="connsiteY17" fmla="*/ 0 h 10000"/>
              <a:gd name="connsiteX0-1" fmla="*/ 245 w 15172"/>
              <a:gd name="connsiteY0-2" fmla="*/ 0 h 9526"/>
              <a:gd name="connsiteX1-3" fmla="*/ 0 w 15172"/>
              <a:gd name="connsiteY1-4" fmla="*/ 139 h 9526"/>
              <a:gd name="connsiteX2-5" fmla="*/ 82 w 15172"/>
              <a:gd name="connsiteY2-6" fmla="*/ 165 h 9526"/>
              <a:gd name="connsiteX3-7" fmla="*/ 265 w 15172"/>
              <a:gd name="connsiteY3-8" fmla="*/ 51 h 9526"/>
              <a:gd name="connsiteX4-9" fmla="*/ 837 w 15172"/>
              <a:gd name="connsiteY4-10" fmla="*/ 51 h 9526"/>
              <a:gd name="connsiteX5-11" fmla="*/ 1714 w 15172"/>
              <a:gd name="connsiteY5-12" fmla="*/ 596 h 9526"/>
              <a:gd name="connsiteX6-13" fmla="*/ 2633 w 15172"/>
              <a:gd name="connsiteY6-14" fmla="*/ 596 h 9526"/>
              <a:gd name="connsiteX7-15" fmla="*/ 6551 w 15172"/>
              <a:gd name="connsiteY7-16" fmla="*/ 3029 h 9526"/>
              <a:gd name="connsiteX8-17" fmla="*/ 6531 w 15172"/>
              <a:gd name="connsiteY8-18" fmla="*/ 4094 h 9526"/>
              <a:gd name="connsiteX9-19" fmla="*/ 9918 w 15172"/>
              <a:gd name="connsiteY9-20" fmla="*/ 6185 h 9526"/>
              <a:gd name="connsiteX10-21" fmla="*/ 15172 w 15172"/>
              <a:gd name="connsiteY10-22" fmla="*/ 9526 h 9526"/>
              <a:gd name="connsiteX11-23" fmla="*/ 10000 w 15172"/>
              <a:gd name="connsiteY11-24" fmla="*/ 6172 h 9526"/>
              <a:gd name="connsiteX12-25" fmla="*/ 6612 w 15172"/>
              <a:gd name="connsiteY12-26" fmla="*/ 4068 h 9526"/>
              <a:gd name="connsiteX13-27" fmla="*/ 6633 w 15172"/>
              <a:gd name="connsiteY13-28" fmla="*/ 3004 h 9526"/>
              <a:gd name="connsiteX14-29" fmla="*/ 2673 w 15172"/>
              <a:gd name="connsiteY14-30" fmla="*/ 545 h 9526"/>
              <a:gd name="connsiteX15-31" fmla="*/ 1755 w 15172"/>
              <a:gd name="connsiteY15-32" fmla="*/ 545 h 9526"/>
              <a:gd name="connsiteX16-33" fmla="*/ 878 w 15172"/>
              <a:gd name="connsiteY16-34" fmla="*/ 0 h 9526"/>
              <a:gd name="connsiteX17-35" fmla="*/ 245 w 15172"/>
              <a:gd name="connsiteY17-36" fmla="*/ 0 h 9526"/>
              <a:gd name="connsiteX0-37" fmla="*/ 161 w 10215"/>
              <a:gd name="connsiteY0-38" fmla="*/ 0 h 10251"/>
              <a:gd name="connsiteX1-39" fmla="*/ 0 w 10215"/>
              <a:gd name="connsiteY1-40" fmla="*/ 146 h 10251"/>
              <a:gd name="connsiteX2-41" fmla="*/ 54 w 10215"/>
              <a:gd name="connsiteY2-42" fmla="*/ 173 h 10251"/>
              <a:gd name="connsiteX3-43" fmla="*/ 175 w 10215"/>
              <a:gd name="connsiteY3-44" fmla="*/ 54 h 10251"/>
              <a:gd name="connsiteX4-45" fmla="*/ 552 w 10215"/>
              <a:gd name="connsiteY4-46" fmla="*/ 54 h 10251"/>
              <a:gd name="connsiteX5-47" fmla="*/ 1130 w 10215"/>
              <a:gd name="connsiteY5-48" fmla="*/ 626 h 10251"/>
              <a:gd name="connsiteX6-49" fmla="*/ 1735 w 10215"/>
              <a:gd name="connsiteY6-50" fmla="*/ 626 h 10251"/>
              <a:gd name="connsiteX7-51" fmla="*/ 4318 w 10215"/>
              <a:gd name="connsiteY7-52" fmla="*/ 3180 h 10251"/>
              <a:gd name="connsiteX8-53" fmla="*/ 4305 w 10215"/>
              <a:gd name="connsiteY8-54" fmla="*/ 4298 h 10251"/>
              <a:gd name="connsiteX9-55" fmla="*/ 6537 w 10215"/>
              <a:gd name="connsiteY9-56" fmla="*/ 6493 h 10251"/>
              <a:gd name="connsiteX10-57" fmla="*/ 10000 w 10215"/>
              <a:gd name="connsiteY10-58" fmla="*/ 10000 h 10251"/>
              <a:gd name="connsiteX11-59" fmla="*/ 6591 w 10215"/>
              <a:gd name="connsiteY11-60" fmla="*/ 6479 h 10251"/>
              <a:gd name="connsiteX12-61" fmla="*/ 4358 w 10215"/>
              <a:gd name="connsiteY12-62" fmla="*/ 4270 h 10251"/>
              <a:gd name="connsiteX13-63" fmla="*/ 4372 w 10215"/>
              <a:gd name="connsiteY13-64" fmla="*/ 3153 h 10251"/>
              <a:gd name="connsiteX14-65" fmla="*/ 1762 w 10215"/>
              <a:gd name="connsiteY14-66" fmla="*/ 572 h 10251"/>
              <a:gd name="connsiteX15-67" fmla="*/ 1157 w 10215"/>
              <a:gd name="connsiteY15-68" fmla="*/ 572 h 10251"/>
              <a:gd name="connsiteX16-69" fmla="*/ 579 w 10215"/>
              <a:gd name="connsiteY16-70" fmla="*/ 0 h 10251"/>
              <a:gd name="connsiteX17-71" fmla="*/ 161 w 10215"/>
              <a:gd name="connsiteY17-72" fmla="*/ 0 h 102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0215" h="10251">
                <a:moveTo>
                  <a:pt x="161" y="0"/>
                </a:moveTo>
                <a:lnTo>
                  <a:pt x="0" y="146"/>
                </a:lnTo>
                <a:cubicBezTo>
                  <a:pt x="27" y="160"/>
                  <a:pt x="40" y="160"/>
                  <a:pt x="54" y="173"/>
                </a:cubicBezTo>
                <a:cubicBezTo>
                  <a:pt x="94" y="133"/>
                  <a:pt x="135" y="94"/>
                  <a:pt x="175" y="54"/>
                </a:cubicBezTo>
                <a:lnTo>
                  <a:pt x="552" y="54"/>
                </a:lnTo>
                <a:lnTo>
                  <a:pt x="1130" y="626"/>
                </a:lnTo>
                <a:lnTo>
                  <a:pt x="1735" y="626"/>
                </a:lnTo>
                <a:lnTo>
                  <a:pt x="4318" y="3180"/>
                </a:lnTo>
                <a:cubicBezTo>
                  <a:pt x="4313" y="3552"/>
                  <a:pt x="4309" y="3925"/>
                  <a:pt x="4305" y="4298"/>
                </a:cubicBezTo>
                <a:lnTo>
                  <a:pt x="6537" y="6493"/>
                </a:lnTo>
                <a:cubicBezTo>
                  <a:pt x="7691" y="7662"/>
                  <a:pt x="11100" y="11220"/>
                  <a:pt x="10000" y="10000"/>
                </a:cubicBezTo>
                <a:cubicBezTo>
                  <a:pt x="8654" y="8506"/>
                  <a:pt x="7532" y="7434"/>
                  <a:pt x="6591" y="6479"/>
                </a:cubicBezTo>
                <a:cubicBezTo>
                  <a:pt x="5651" y="5524"/>
                  <a:pt x="5102" y="5006"/>
                  <a:pt x="4358" y="4270"/>
                </a:cubicBezTo>
                <a:cubicBezTo>
                  <a:pt x="4363" y="3898"/>
                  <a:pt x="4367" y="3526"/>
                  <a:pt x="4372" y="3153"/>
                </a:cubicBezTo>
                <a:lnTo>
                  <a:pt x="1762" y="572"/>
                </a:lnTo>
                <a:lnTo>
                  <a:pt x="1157" y="572"/>
                </a:lnTo>
                <a:lnTo>
                  <a:pt x="579" y="0"/>
                </a:lnTo>
                <a:lnTo>
                  <a:pt x="161" y="0"/>
                </a:lnTo>
              </a:path>
            </a:pathLst>
          </a:custGeom>
          <a:solidFill>
            <a:srgbClr val="00B4EB">
              <a:alpha val="20000"/>
            </a:srgbClr>
          </a:solidFill>
          <a:ln>
            <a:solidFill>
              <a:srgbClr val="00B4EB">
                <a:alpha val="20000"/>
              </a:srgbClr>
            </a:solidFill>
          </a:ln>
        </p:spPr>
        <p:txBody>
          <a:bodyPr vert="horz" wrap="square" lIns="91440" tIns="45720" rIns="91440" bIns="45720" numCol="1" anchor="t" anchorCtr="0" compatLnSpc="1"/>
          <a:lstStyle/>
          <a:p>
            <a:endParaRPr lang="zh-CN" altLang="en-US">
              <a:cs typeface="+mn-ea"/>
              <a:sym typeface="+mn-lt"/>
            </a:endParaRPr>
          </a:p>
        </p:txBody>
      </p:sp>
      <p:sp>
        <p:nvSpPr>
          <p:cNvPr id="163" name="矩形 162"/>
          <p:cNvSpPr/>
          <p:nvPr/>
        </p:nvSpPr>
        <p:spPr>
          <a:xfrm>
            <a:off x="8421961" y="492712"/>
            <a:ext cx="2779484"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4" name="矩形 163"/>
          <p:cNvSpPr/>
          <p:nvPr/>
        </p:nvSpPr>
        <p:spPr>
          <a:xfrm>
            <a:off x="10061435" y="339178"/>
            <a:ext cx="1142186"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5" name="矩形 164"/>
          <p:cNvSpPr/>
          <p:nvPr/>
        </p:nvSpPr>
        <p:spPr>
          <a:xfrm>
            <a:off x="9433579" y="184519"/>
            <a:ext cx="1770042"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66" name="Picture 10"/>
          <p:cNvPicPr>
            <a:picLocks noChangeAspect="1"/>
          </p:cNvPicPr>
          <p:nvPr/>
        </p:nvPicPr>
        <p:blipFill>
          <a:blip r:embed="rId2"/>
          <a:stretch>
            <a:fillRect/>
          </a:stretch>
        </p:blipFill>
        <p:spPr>
          <a:xfrm>
            <a:off x="11334212" y="834240"/>
            <a:ext cx="993380" cy="740122"/>
          </a:xfrm>
          <a:prstGeom prst="rect">
            <a:avLst/>
          </a:prstGeom>
        </p:spPr>
      </p:pic>
      <p:pic>
        <p:nvPicPr>
          <p:cNvPr id="291" name="Picture 10"/>
          <p:cNvPicPr>
            <a:picLocks noChangeAspect="1"/>
          </p:cNvPicPr>
          <p:nvPr/>
        </p:nvPicPr>
        <p:blipFill>
          <a:blip r:embed="rId3">
            <a:grayscl/>
          </a:blip>
          <a:stretch>
            <a:fillRect/>
          </a:stretch>
        </p:blipFill>
        <p:spPr>
          <a:xfrm>
            <a:off x="434261" y="2522486"/>
            <a:ext cx="3287944" cy="3287944"/>
          </a:xfrm>
          <a:prstGeom prst="rect">
            <a:avLst/>
          </a:prstGeom>
        </p:spPr>
      </p:pic>
      <p:pic>
        <p:nvPicPr>
          <p:cNvPr id="168" name="图片 167">
            <a:extLst>
              <a:ext uri="{FF2B5EF4-FFF2-40B4-BE49-F238E27FC236}">
                <a16:creationId xmlns:a16="http://schemas.microsoft.com/office/drawing/2014/main" id="{E5EBD6F7-8443-4A41-9454-9E9724BA452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7916" b="22833"/>
          <a:stretch/>
        </p:blipFill>
        <p:spPr>
          <a:xfrm>
            <a:off x="11288632" y="50272"/>
            <a:ext cx="805852" cy="57333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anim calcmode="lin" valueType="num">
                                      <p:cBhvr>
                                        <p:cTn id="12" dur="500" fill="hold"/>
                                        <p:tgtEl>
                                          <p:spTgt spid="14"/>
                                        </p:tgtEl>
                                        <p:attrNameLst>
                                          <p:attrName>ppt_x</p:attrName>
                                        </p:attrNameLst>
                                      </p:cBhvr>
                                      <p:tavLst>
                                        <p:tav tm="0">
                                          <p:val>
                                            <p:strVal val="#ppt_x"/>
                                          </p:val>
                                        </p:tav>
                                        <p:tav tm="100000">
                                          <p:val>
                                            <p:strVal val="#ppt_x"/>
                                          </p:val>
                                        </p:tav>
                                      </p:tavLst>
                                    </p:anim>
                                    <p:anim calcmode="lin" valueType="num">
                                      <p:cBhvr>
                                        <p:cTn id="1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燕尾形 12"/>
          <p:cNvSpPr/>
          <p:nvPr/>
        </p:nvSpPr>
        <p:spPr>
          <a:xfrm>
            <a:off x="11570656" y="3170221"/>
            <a:ext cx="315035" cy="517558"/>
          </a:xfrm>
          <a:prstGeom prst="chevron">
            <a:avLst>
              <a:gd name="adj" fmla="val 92744"/>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18" name="燕尾形 12"/>
          <p:cNvSpPr/>
          <p:nvPr/>
        </p:nvSpPr>
        <p:spPr>
          <a:xfrm flipH="1">
            <a:off x="311327" y="3154075"/>
            <a:ext cx="315035" cy="517558"/>
          </a:xfrm>
          <a:prstGeom prst="chevron">
            <a:avLst>
              <a:gd name="adj" fmla="val 92744"/>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文本框 11">
            <a:extLst>
              <a:ext uri="{FF2B5EF4-FFF2-40B4-BE49-F238E27FC236}">
                <a16:creationId xmlns:a16="http://schemas.microsoft.com/office/drawing/2014/main" id="{54E6F1ED-FD6E-48E4-848F-11A9E3E11C27}"/>
              </a:ext>
            </a:extLst>
          </p:cNvPr>
          <p:cNvSpPr txBox="1"/>
          <p:nvPr/>
        </p:nvSpPr>
        <p:spPr>
          <a:xfrm>
            <a:off x="215841" y="179921"/>
            <a:ext cx="3766862" cy="523220"/>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基本流程</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033" y="1186717"/>
            <a:ext cx="9500535" cy="482249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7" name="组合 16"/>
          <p:cNvGrpSpPr/>
          <p:nvPr/>
        </p:nvGrpSpPr>
        <p:grpSpPr>
          <a:xfrm>
            <a:off x="1737553"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42821" cy="641578"/>
            </a:xfrm>
            <a:prstGeom prst="rect">
              <a:avLst/>
            </a:prstGeom>
            <a:noFill/>
          </p:spPr>
          <p:txBody>
            <a:bodyPr wrap="none" rtlCol="0">
              <a:spAutoFit/>
            </a:bodyPr>
            <a:lstStyle/>
            <a:p>
              <a:r>
                <a:rPr lang="en-US" altLang="zh-CN" sz="8000" b="1" dirty="0">
                  <a:solidFill>
                    <a:schemeClr val="bg1"/>
                  </a:solidFill>
                  <a:cs typeface="+mn-ea"/>
                  <a:sym typeface="+mn-lt"/>
                </a:rPr>
                <a:t>02</a:t>
              </a:r>
              <a:endParaRPr lang="zh-CN" altLang="en-US" sz="8000" b="1" dirty="0">
                <a:solidFill>
                  <a:srgbClr val="01E2BC"/>
                </a:solidFill>
                <a:cs typeface="+mn-ea"/>
                <a:sym typeface="+mn-lt"/>
              </a:endParaRPr>
            </a:p>
          </p:txBody>
        </p:sp>
      </p:grpSp>
      <p:sp>
        <p:nvSpPr>
          <p:cNvPr id="25" name="Rectangle 3"/>
          <p:cNvSpPr txBox="1">
            <a:spLocks noChangeArrowheads="1"/>
          </p:cNvSpPr>
          <p:nvPr/>
        </p:nvSpPr>
        <p:spPr bwMode="auto">
          <a:xfrm>
            <a:off x="4195807" y="2713897"/>
            <a:ext cx="7235965" cy="2123658"/>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6600" b="1" dirty="0">
                <a:latin typeface="+mn-lt"/>
                <a:ea typeface="+mn-ea"/>
                <a:cs typeface="+mn-ea"/>
                <a:sym typeface="Arial" panose="020B0604020202020204" pitchFamily="34" charset="0"/>
              </a:rPr>
              <a:t>大数据采集技术</a:t>
            </a:r>
          </a:p>
          <a:p>
            <a:pPr marL="0" indent="0" algn="ctr">
              <a:buNone/>
            </a:pPr>
            <a:endParaRPr lang="zh-CN" altLang="en-US" sz="6600" b="1" dirty="0">
              <a:latin typeface="+mn-lt"/>
              <a:ea typeface="+mn-ea"/>
              <a:cs typeface="+mn-ea"/>
              <a:sym typeface="+mn-lt"/>
            </a:endParaRPr>
          </a:p>
        </p:txBody>
      </p:sp>
      <p:cxnSp>
        <p:nvCxnSpPr>
          <p:cNvPr id="26" name="Straight Connector 4"/>
          <p:cNvCxnSpPr/>
          <p:nvPr/>
        </p:nvCxnSpPr>
        <p:spPr>
          <a:xfrm>
            <a:off x="4587388" y="4009845"/>
            <a:ext cx="6056389"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0172F232-689C-4BA2-B576-DD74B58440B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p:blipFill>
        <p:spPr>
          <a:xfrm>
            <a:off x="10960768" y="279048"/>
            <a:ext cx="878305" cy="579590"/>
          </a:xfrm>
          <a:prstGeom prst="rect">
            <a:avLst/>
          </a:prstGeom>
          <a:noFill/>
          <a:ln>
            <a:noFill/>
          </a:ln>
        </p:spPr>
      </p:pic>
    </p:spTree>
    <p:extLst>
      <p:ext uri="{BB962C8B-B14F-4D97-AF65-F5344CB8AC3E}">
        <p14:creationId xmlns:p14="http://schemas.microsoft.com/office/powerpoint/2010/main" val="32438088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180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AAFA664-1C28-4F4C-9CB4-646818F96FBB}"/>
              </a:ext>
            </a:extLst>
          </p:cNvPr>
          <p:cNvSpPr txBox="1"/>
          <p:nvPr/>
        </p:nvSpPr>
        <p:spPr>
          <a:xfrm>
            <a:off x="215841" y="179921"/>
            <a:ext cx="3766862" cy="954107"/>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大数据采集的方法</a:t>
            </a: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grpSp>
        <p:nvGrpSpPr>
          <p:cNvPr id="65" name="组合 64">
            <a:extLst>
              <a:ext uri="{FF2B5EF4-FFF2-40B4-BE49-F238E27FC236}">
                <a16:creationId xmlns:a16="http://schemas.microsoft.com/office/drawing/2014/main" id="{B80C9551-752A-4660-AB54-770DEF8BAF06}"/>
              </a:ext>
            </a:extLst>
          </p:cNvPr>
          <p:cNvGrpSpPr/>
          <p:nvPr/>
        </p:nvGrpSpPr>
        <p:grpSpPr>
          <a:xfrm>
            <a:off x="598134" y="1439533"/>
            <a:ext cx="2016781" cy="1962953"/>
            <a:chOff x="0" y="1134028"/>
            <a:chExt cx="2016781" cy="1962953"/>
          </a:xfrm>
        </p:grpSpPr>
        <p:grpSp>
          <p:nvGrpSpPr>
            <p:cNvPr id="2" name="组合 1">
              <a:extLst>
                <a:ext uri="{FF2B5EF4-FFF2-40B4-BE49-F238E27FC236}">
                  <a16:creationId xmlns:a16="http://schemas.microsoft.com/office/drawing/2014/main" id="{11C40DFD-3C28-4295-9504-DCDC25FE3639}"/>
                </a:ext>
              </a:extLst>
            </p:cNvPr>
            <p:cNvGrpSpPr/>
            <p:nvPr/>
          </p:nvGrpSpPr>
          <p:grpSpPr>
            <a:xfrm>
              <a:off x="0" y="1134028"/>
              <a:ext cx="2016781" cy="1962953"/>
              <a:chOff x="0" y="1134028"/>
              <a:chExt cx="2016781" cy="1962953"/>
            </a:xfrm>
          </p:grpSpPr>
          <p:sp>
            <p:nvSpPr>
              <p:cNvPr id="6" name="Shape 136">
                <a:extLst>
                  <a:ext uri="{FF2B5EF4-FFF2-40B4-BE49-F238E27FC236}">
                    <a16:creationId xmlns:a16="http://schemas.microsoft.com/office/drawing/2014/main" id="{A6ADBDF7-9BB5-4B66-87A5-EA0BEEE7D281}"/>
                  </a:ext>
                </a:extLst>
              </p:cNvPr>
              <p:cNvSpPr/>
              <p:nvPr/>
            </p:nvSpPr>
            <p:spPr>
              <a:xfrm>
                <a:off x="0" y="1143469"/>
                <a:ext cx="1807522" cy="1759279"/>
              </a:xfrm>
              <a:prstGeom prst="ellipse">
                <a:avLst/>
              </a:prstGeom>
              <a:solidFill>
                <a:srgbClr val="00C1E0"/>
              </a:solidFill>
              <a:ln w="12700" cap="flat" cmpd="sng" algn="ctr">
                <a:solidFill>
                  <a:srgbClr val="00C1E0">
                    <a:shade val="50000"/>
                  </a:srgbClr>
                </a:solidFill>
                <a:prstDash val="solid"/>
                <a:miter lim="800000"/>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828165" eaLnBrk="1" fontAlgn="auto" latinLnBrk="0" hangingPunct="1">
                  <a:lnSpc>
                    <a:spcPct val="100000"/>
                  </a:lnSpc>
                  <a:spcBef>
                    <a:spcPts val="0"/>
                  </a:spcBef>
                  <a:spcAft>
                    <a:spcPts val="0"/>
                  </a:spcAft>
                  <a:buClrTx/>
                  <a:buSzTx/>
                  <a:buFontTx/>
                  <a:buNone/>
                  <a:defRPr sz="3200"/>
                </a:pPr>
                <a:endParaRPr kumimoji="0" sz="2400" b="0" i="0" u="none" strike="noStrike" kern="0" cap="none" spc="0" normalizeH="0" baseline="0" noProof="0">
                  <a:ln>
                    <a:noFill/>
                  </a:ln>
                  <a:solidFill>
                    <a:srgbClr val="FF7B00"/>
                  </a:solidFill>
                  <a:effectLst/>
                  <a:uLnTx/>
                  <a:uFillTx/>
                  <a:latin typeface="微软雅黑" panose="020B0503020204020204" pitchFamily="34" charset="-122"/>
                  <a:ea typeface="+mn-ea"/>
                  <a:cs typeface="+mn-cs"/>
                </a:endParaRPr>
              </a:p>
            </p:txBody>
          </p:sp>
          <p:sp>
            <p:nvSpPr>
              <p:cNvPr id="7" name="Shape 137">
                <a:extLst>
                  <a:ext uri="{FF2B5EF4-FFF2-40B4-BE49-F238E27FC236}">
                    <a16:creationId xmlns:a16="http://schemas.microsoft.com/office/drawing/2014/main" id="{608859ED-2273-43D6-9148-59C70ACEA743}"/>
                  </a:ext>
                </a:extLst>
              </p:cNvPr>
              <p:cNvSpPr/>
              <p:nvPr/>
            </p:nvSpPr>
            <p:spPr>
              <a:xfrm rot="5400000">
                <a:off x="26914" y="1107114"/>
                <a:ext cx="1962953" cy="2016781"/>
              </a:xfrm>
              <a:prstGeom prst="ellipse">
                <a:avLst/>
              </a:prstGeom>
              <a:ln w="12700">
                <a:solidFill>
                  <a:srgbClr val="FFFFFF">
                    <a:alpha val="10000"/>
                  </a:srgbClr>
                </a:solidFill>
                <a:miter lim="400000"/>
              </a:ln>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828165" fontAlgn="auto">
                  <a:spcBef>
                    <a:spcPts val="0"/>
                  </a:spcBef>
                  <a:spcAft>
                    <a:spcPts val="0"/>
                  </a:spcAft>
                  <a:defRPr sz="3200"/>
                </a:pPr>
                <a:endParaRPr sz="2400">
                  <a:solidFill>
                    <a:srgbClr val="373D41"/>
                  </a:solidFill>
                  <a:latin typeface="微软雅黑" panose="020B0503020204020204" pitchFamily="34" charset="-122"/>
                  <a:ea typeface="微软雅黑" panose="020B0503020204020204" pitchFamily="34" charset="-122"/>
                </a:endParaRPr>
              </a:p>
            </p:txBody>
          </p:sp>
        </p:grpSp>
        <p:sp>
          <p:nvSpPr>
            <p:cNvPr id="8" name="Shape 138">
              <a:extLst>
                <a:ext uri="{FF2B5EF4-FFF2-40B4-BE49-F238E27FC236}">
                  <a16:creationId xmlns:a16="http://schemas.microsoft.com/office/drawing/2014/main" id="{D6813E7B-1E69-4E56-9541-2C7FB4CAE435}"/>
                </a:ext>
              </a:extLst>
            </p:cNvPr>
            <p:cNvSpPr/>
            <p:nvPr/>
          </p:nvSpPr>
          <p:spPr>
            <a:xfrm>
              <a:off x="235635" y="1683005"/>
              <a:ext cx="1387945" cy="670608"/>
            </a:xfrm>
            <a:prstGeom prst="rect">
              <a:avLst/>
            </a:prstGeom>
            <a:ln w="12700">
              <a:miter lim="400000"/>
            </a:ln>
          </p:spPr>
          <p:txBody>
            <a:bodyPr lIns="50800" tIns="50800" rIns="50800" bIns="50800" anchor="ctr"/>
            <a:lstStyle>
              <a:lvl1pPr>
                <a:defRPr sz="6400">
                  <a:solidFill>
                    <a:srgbClr val="FFFFFF"/>
                  </a:solidFill>
                  <a:latin typeface="Helvetica"/>
                  <a:ea typeface="Helvetica"/>
                  <a:cs typeface="Helvetica"/>
                  <a:sym typeface="Helvetica"/>
                </a:defRPr>
              </a:lvl1pPr>
            </a:lstStyle>
            <a:p>
              <a:pPr algn="ctr" defTabSz="1828165" fontAlgn="auto">
                <a:spcBef>
                  <a:spcPts val="0"/>
                </a:spcBef>
                <a:spcAft>
                  <a:spcPts val="0"/>
                </a:spcAft>
              </a:pPr>
              <a:r>
                <a:rPr lang="en-US" altLang="zh-CN" sz="2400" dirty="0">
                  <a:latin typeface="微软雅黑" panose="020B0503020204020204" pitchFamily="34" charset="-122"/>
                  <a:ea typeface="微软雅黑" panose="020B0503020204020204" pitchFamily="34" charset="-122"/>
                </a:rPr>
                <a:t>WEB</a:t>
              </a:r>
              <a:r>
                <a:rPr lang="zh-CN" altLang="en-US" sz="2400" dirty="0">
                  <a:latin typeface="微软雅黑" panose="020B0503020204020204" pitchFamily="34" charset="-122"/>
                  <a:ea typeface="微软雅黑" panose="020B0503020204020204" pitchFamily="34" charset="-122"/>
                </a:rPr>
                <a:t>端</a:t>
              </a:r>
              <a:endParaRPr sz="2400" dirty="0">
                <a:latin typeface="微软雅黑" panose="020B0503020204020204" pitchFamily="34" charset="-122"/>
                <a:ea typeface="微软雅黑" panose="020B0503020204020204" pitchFamily="34" charset="-122"/>
              </a:endParaRPr>
            </a:p>
          </p:txBody>
        </p:sp>
      </p:grpSp>
      <p:sp>
        <p:nvSpPr>
          <p:cNvPr id="9" name="Shape 139">
            <a:extLst>
              <a:ext uri="{FF2B5EF4-FFF2-40B4-BE49-F238E27FC236}">
                <a16:creationId xmlns:a16="http://schemas.microsoft.com/office/drawing/2014/main" id="{325EE3ED-3101-413C-84DD-A341176BECB3}"/>
              </a:ext>
            </a:extLst>
          </p:cNvPr>
          <p:cNvSpPr/>
          <p:nvPr/>
        </p:nvSpPr>
        <p:spPr>
          <a:xfrm>
            <a:off x="519350" y="3722505"/>
            <a:ext cx="2016781" cy="2318583"/>
          </a:xfrm>
          <a:prstGeom prst="rect">
            <a:avLst/>
          </a:prstGeom>
          <a:ln w="12700">
            <a:miter lim="400000"/>
          </a:ln>
        </p:spPr>
        <p:txBody>
          <a:bodyPr wrap="square" lIns="50800" tIns="50800" rIns="50800" bIns="5080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828165" fontAlgn="auto">
              <a:lnSpc>
                <a:spcPct val="120000"/>
              </a:lnSpc>
              <a:spcBef>
                <a:spcPts val="0"/>
              </a:spcBef>
              <a:spcAft>
                <a:spcPts val="0"/>
              </a:spcAft>
              <a:defRPr sz="3000" spc="59">
                <a:solidFill>
                  <a:srgbClr val="373D41"/>
                </a:solidFill>
                <a:latin typeface="FZLanTingHei-M-GBK"/>
                <a:ea typeface="FZLanTingHei-M-GBK"/>
                <a:cs typeface="FZLanTingHei-M-GBK"/>
                <a:sym typeface="FZLanTingHei-M-GBK"/>
              </a:defRPr>
            </a:pPr>
            <a:r>
              <a:rPr lang="zh-CN" altLang="en-US" sz="2000" spc="59" dirty="0">
                <a:solidFill>
                  <a:schemeClr val="bg1"/>
                </a:solidFill>
                <a:latin typeface="微软雅黑" panose="020B0503020204020204" pitchFamily="34" charset="-122"/>
                <a:ea typeface="微软雅黑" panose="020B0503020204020204" pitchFamily="34" charset="-122"/>
                <a:cs typeface="FZLanTingHei-M-GBK"/>
                <a:sym typeface="FZLanTingHei-M-GBK"/>
              </a:rPr>
              <a:t>基于浏览器</a:t>
            </a:r>
            <a:endParaRPr lang="en-US" altLang="zh-CN" sz="2000" spc="59" dirty="0">
              <a:solidFill>
                <a:schemeClr val="bg1"/>
              </a:solidFill>
              <a:latin typeface="微软雅黑" panose="020B0503020204020204" pitchFamily="34" charset="-122"/>
              <a:ea typeface="微软雅黑" panose="020B0503020204020204" pitchFamily="34" charset="-122"/>
              <a:cs typeface="FZLanTingHei-M-GBK"/>
              <a:sym typeface="FZLanTingHei-M-GBK"/>
            </a:endParaRPr>
          </a:p>
          <a:p>
            <a:pPr algn="ctr" defTabSz="1828165" fontAlgn="auto">
              <a:lnSpc>
                <a:spcPct val="120000"/>
              </a:lnSpc>
              <a:spcBef>
                <a:spcPts val="0"/>
              </a:spcBef>
              <a:spcAft>
                <a:spcPts val="0"/>
              </a:spcAft>
              <a:defRPr sz="3000" spc="59">
                <a:solidFill>
                  <a:srgbClr val="373D41"/>
                </a:solidFill>
                <a:latin typeface="FZLanTingHei-M-GBK"/>
                <a:ea typeface="FZLanTingHei-M-GBK"/>
                <a:cs typeface="FZLanTingHei-M-GBK"/>
                <a:sym typeface="FZLanTingHei-M-GBK"/>
              </a:defRPr>
            </a:pPr>
            <a:r>
              <a:rPr lang="zh-CN" altLang="en-US" sz="2000" spc="59" dirty="0">
                <a:solidFill>
                  <a:schemeClr val="bg1"/>
                </a:solidFill>
                <a:latin typeface="微软雅黑" panose="020B0503020204020204" pitchFamily="34" charset="-122"/>
                <a:ea typeface="微软雅黑" panose="020B0503020204020204" pitchFamily="34" charset="-122"/>
                <a:cs typeface="FZLanTingHei-M-GBK"/>
                <a:sym typeface="FZLanTingHei-M-GBK"/>
              </a:rPr>
              <a:t>网络爬虫</a:t>
            </a:r>
            <a:r>
              <a:rPr lang="en-US" altLang="zh-CN" sz="2000" spc="59" dirty="0">
                <a:solidFill>
                  <a:schemeClr val="bg1"/>
                </a:solidFill>
                <a:latin typeface="微软雅黑" panose="020B0503020204020204" pitchFamily="34" charset="-122"/>
                <a:ea typeface="微软雅黑" panose="020B0503020204020204" pitchFamily="34" charset="-122"/>
                <a:cs typeface="FZLanTingHei-M-GBK"/>
                <a:sym typeface="FZLanTingHei-M-GBK"/>
              </a:rPr>
              <a:t>/API</a:t>
            </a:r>
          </a:p>
          <a:p>
            <a:pPr algn="ctr" defTabSz="1828165" fontAlgn="auto">
              <a:lnSpc>
                <a:spcPct val="120000"/>
              </a:lnSpc>
              <a:spcBef>
                <a:spcPts val="0"/>
              </a:spcBef>
              <a:spcAft>
                <a:spcPts val="0"/>
              </a:spcAft>
              <a:defRPr sz="3000" spc="59">
                <a:solidFill>
                  <a:srgbClr val="373D41"/>
                </a:solidFill>
                <a:latin typeface="FZLanTingHei-M-GBK"/>
                <a:ea typeface="FZLanTingHei-M-GBK"/>
                <a:cs typeface="FZLanTingHei-M-GBK"/>
                <a:sym typeface="FZLanTingHei-M-GBK"/>
              </a:defRPr>
            </a:pPr>
            <a:r>
              <a:rPr lang="zh-CN" altLang="en-US" sz="2000" spc="59" dirty="0">
                <a:solidFill>
                  <a:srgbClr val="61D6FE"/>
                </a:solidFill>
                <a:latin typeface="微软雅黑" panose="020B0503020204020204" pitchFamily="34" charset="-122"/>
                <a:ea typeface="微软雅黑" panose="020B0503020204020204" pitchFamily="34" charset="-122"/>
                <a:cs typeface="FZLanTingHei-M-GBK"/>
                <a:sym typeface="FZLanTingHei-M-GBK"/>
              </a:rPr>
              <a:t>页面浏览日志（</a:t>
            </a:r>
            <a:r>
              <a:rPr lang="en-US" altLang="zh-CN" sz="2000" spc="59" dirty="0" err="1">
                <a:solidFill>
                  <a:srgbClr val="61D6FE"/>
                </a:solidFill>
                <a:latin typeface="微软雅黑" panose="020B0503020204020204" pitchFamily="34" charset="-122"/>
                <a:ea typeface="微软雅黑" panose="020B0503020204020204" pitchFamily="34" charset="-122"/>
                <a:cs typeface="FZLanTingHei-M-GBK"/>
                <a:sym typeface="FZLanTingHei-M-GBK"/>
              </a:rPr>
              <a:t>pv</a:t>
            </a:r>
            <a:r>
              <a:rPr lang="en-US" altLang="zh-CN" sz="2000" spc="59" dirty="0">
                <a:solidFill>
                  <a:srgbClr val="61D6FE"/>
                </a:solidFill>
                <a:latin typeface="微软雅黑" panose="020B0503020204020204" pitchFamily="34" charset="-122"/>
                <a:ea typeface="微软雅黑" panose="020B0503020204020204" pitchFamily="34" charset="-122"/>
                <a:cs typeface="FZLanTingHei-M-GBK"/>
                <a:sym typeface="FZLanTingHei-M-GBK"/>
              </a:rPr>
              <a:t>/</a:t>
            </a:r>
            <a:r>
              <a:rPr lang="en-US" altLang="zh-CN" sz="2000" spc="59" dirty="0" err="1">
                <a:solidFill>
                  <a:srgbClr val="61D6FE"/>
                </a:solidFill>
                <a:latin typeface="微软雅黑" panose="020B0503020204020204" pitchFamily="34" charset="-122"/>
                <a:ea typeface="微软雅黑" panose="020B0503020204020204" pitchFamily="34" charset="-122"/>
                <a:cs typeface="FZLanTingHei-M-GBK"/>
                <a:sym typeface="FZLanTingHei-M-GBK"/>
              </a:rPr>
              <a:t>uv</a:t>
            </a:r>
            <a:r>
              <a:rPr lang="zh-CN" altLang="en-US" sz="2000" spc="59" dirty="0">
                <a:solidFill>
                  <a:srgbClr val="61D6FE"/>
                </a:solidFill>
                <a:latin typeface="微软雅黑" panose="020B0503020204020204" pitchFamily="34" charset="-122"/>
                <a:ea typeface="微软雅黑" panose="020B0503020204020204" pitchFamily="34" charset="-122"/>
                <a:cs typeface="FZLanTingHei-M-GBK"/>
                <a:sym typeface="FZLanTingHei-M-GBK"/>
              </a:rPr>
              <a:t>）</a:t>
            </a:r>
            <a:endParaRPr lang="en-US" altLang="zh-CN" sz="2000" spc="59" dirty="0">
              <a:solidFill>
                <a:srgbClr val="61D6FE"/>
              </a:solidFill>
              <a:latin typeface="微软雅黑" panose="020B0503020204020204" pitchFamily="34" charset="-122"/>
              <a:ea typeface="微软雅黑" panose="020B0503020204020204" pitchFamily="34" charset="-122"/>
              <a:cs typeface="FZLanTingHei-M-GBK"/>
              <a:sym typeface="FZLanTingHei-M-GBK"/>
            </a:endParaRPr>
          </a:p>
          <a:p>
            <a:pPr algn="ctr" defTabSz="1828165" fontAlgn="auto">
              <a:lnSpc>
                <a:spcPct val="120000"/>
              </a:lnSpc>
              <a:spcBef>
                <a:spcPts val="0"/>
              </a:spcBef>
              <a:spcAft>
                <a:spcPts val="0"/>
              </a:spcAft>
              <a:defRPr sz="3000" spc="59">
                <a:solidFill>
                  <a:srgbClr val="373D41"/>
                </a:solidFill>
                <a:latin typeface="FZLanTingHei-M-GBK"/>
                <a:ea typeface="FZLanTingHei-M-GBK"/>
                <a:cs typeface="FZLanTingHei-M-GBK"/>
                <a:sym typeface="FZLanTingHei-M-GBK"/>
              </a:defRPr>
            </a:pPr>
            <a:r>
              <a:rPr lang="zh-CN" altLang="en-US" sz="2000" spc="59" dirty="0">
                <a:solidFill>
                  <a:srgbClr val="61D6FE"/>
                </a:solidFill>
                <a:latin typeface="微软雅黑" panose="020B0503020204020204" pitchFamily="34" charset="-122"/>
                <a:ea typeface="微软雅黑" panose="020B0503020204020204" pitchFamily="34" charset="-122"/>
                <a:cs typeface="FZLanTingHei-M-GBK"/>
                <a:sym typeface="FZLanTingHei-M-GBK"/>
              </a:rPr>
              <a:t>页面交互日志（转化率）</a:t>
            </a:r>
            <a:endParaRPr sz="2000" spc="59" dirty="0">
              <a:solidFill>
                <a:srgbClr val="61D6FE"/>
              </a:solidFill>
              <a:latin typeface="微软雅黑" panose="020B0503020204020204" pitchFamily="34" charset="-122"/>
              <a:ea typeface="微软雅黑" panose="020B0503020204020204" pitchFamily="34" charset="-122"/>
              <a:cs typeface="FZLanTingHei-M-GBK"/>
              <a:sym typeface="FZLanTingHei-M-GBK"/>
            </a:endParaRPr>
          </a:p>
        </p:txBody>
      </p:sp>
      <p:grpSp>
        <p:nvGrpSpPr>
          <p:cNvPr id="64" name="组合 63">
            <a:extLst>
              <a:ext uri="{FF2B5EF4-FFF2-40B4-BE49-F238E27FC236}">
                <a16:creationId xmlns:a16="http://schemas.microsoft.com/office/drawing/2014/main" id="{5B3409C5-5033-4BA9-9993-A0E2972D09E0}"/>
              </a:ext>
            </a:extLst>
          </p:cNvPr>
          <p:cNvGrpSpPr/>
          <p:nvPr/>
        </p:nvGrpSpPr>
        <p:grpSpPr>
          <a:xfrm>
            <a:off x="2842872" y="1439533"/>
            <a:ext cx="2016781" cy="1962949"/>
            <a:chOff x="2656191" y="1160043"/>
            <a:chExt cx="2016781" cy="1962949"/>
          </a:xfrm>
        </p:grpSpPr>
        <p:grpSp>
          <p:nvGrpSpPr>
            <p:cNvPr id="3" name="组合 2">
              <a:extLst>
                <a:ext uri="{FF2B5EF4-FFF2-40B4-BE49-F238E27FC236}">
                  <a16:creationId xmlns:a16="http://schemas.microsoft.com/office/drawing/2014/main" id="{5C3A3AE4-7271-46AE-A9D0-8A30A7247DA3}"/>
                </a:ext>
              </a:extLst>
            </p:cNvPr>
            <p:cNvGrpSpPr/>
            <p:nvPr/>
          </p:nvGrpSpPr>
          <p:grpSpPr>
            <a:xfrm>
              <a:off x="2656191" y="1160043"/>
              <a:ext cx="2016781" cy="1962949"/>
              <a:chOff x="2656191" y="1160043"/>
              <a:chExt cx="2016781" cy="1962949"/>
            </a:xfrm>
          </p:grpSpPr>
          <p:sp>
            <p:nvSpPr>
              <p:cNvPr id="10" name="Shape 141">
                <a:extLst>
                  <a:ext uri="{FF2B5EF4-FFF2-40B4-BE49-F238E27FC236}">
                    <a16:creationId xmlns:a16="http://schemas.microsoft.com/office/drawing/2014/main" id="{BB779F2B-0677-4B44-A4F9-D4B752AB0B97}"/>
                  </a:ext>
                </a:extLst>
              </p:cNvPr>
              <p:cNvSpPr/>
              <p:nvPr/>
            </p:nvSpPr>
            <p:spPr>
              <a:xfrm>
                <a:off x="2671220" y="1169479"/>
                <a:ext cx="1807522" cy="1759279"/>
              </a:xfrm>
              <a:prstGeom prst="ellipse">
                <a:avLst/>
              </a:prstGeom>
              <a:solidFill>
                <a:srgbClr val="00C1E0"/>
              </a:solidFill>
              <a:ln w="12700" cap="flat" cmpd="sng" algn="ctr">
                <a:solidFill>
                  <a:srgbClr val="00C1E0">
                    <a:shade val="50000"/>
                  </a:srgbClr>
                </a:solidFill>
                <a:prstDash val="solid"/>
                <a:miter lim="800000"/>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828165" eaLnBrk="1" fontAlgn="auto" latinLnBrk="0" hangingPunct="1">
                  <a:lnSpc>
                    <a:spcPct val="100000"/>
                  </a:lnSpc>
                  <a:spcBef>
                    <a:spcPts val="0"/>
                  </a:spcBef>
                  <a:spcAft>
                    <a:spcPts val="0"/>
                  </a:spcAft>
                  <a:buClrTx/>
                  <a:buSzTx/>
                  <a:buFontTx/>
                  <a:buNone/>
                  <a:defRPr sz="3200"/>
                </a:pPr>
                <a:endParaRPr kumimoji="0" sz="2400" b="0" i="0" u="none" strike="noStrike" kern="0" cap="none" spc="0" normalizeH="0" baseline="0" noProof="0">
                  <a:ln>
                    <a:noFill/>
                  </a:ln>
                  <a:solidFill>
                    <a:srgbClr val="FF7B00"/>
                  </a:solidFill>
                  <a:effectLst/>
                  <a:uLnTx/>
                  <a:uFillTx/>
                  <a:latin typeface="微软雅黑" panose="020B0503020204020204" pitchFamily="34" charset="-122"/>
                  <a:ea typeface="+mn-ea"/>
                  <a:cs typeface="+mn-cs"/>
                </a:endParaRPr>
              </a:p>
            </p:txBody>
          </p:sp>
          <p:sp>
            <p:nvSpPr>
              <p:cNvPr id="11" name="Shape 142">
                <a:extLst>
                  <a:ext uri="{FF2B5EF4-FFF2-40B4-BE49-F238E27FC236}">
                    <a16:creationId xmlns:a16="http://schemas.microsoft.com/office/drawing/2014/main" id="{8B3FEDD7-0C3A-465D-A9E0-05B154FE5235}"/>
                  </a:ext>
                </a:extLst>
              </p:cNvPr>
              <p:cNvSpPr/>
              <p:nvPr/>
            </p:nvSpPr>
            <p:spPr>
              <a:xfrm rot="5400000">
                <a:off x="2683107" y="1133127"/>
                <a:ext cx="1962949" cy="2016781"/>
              </a:xfrm>
              <a:prstGeom prst="ellipse">
                <a:avLst/>
              </a:prstGeom>
              <a:ln w="12700">
                <a:solidFill>
                  <a:srgbClr val="FFFFFF">
                    <a:alpha val="10000"/>
                  </a:srgbClr>
                </a:solidFill>
                <a:miter lim="400000"/>
              </a:ln>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828165" fontAlgn="auto">
                  <a:spcBef>
                    <a:spcPts val="0"/>
                  </a:spcBef>
                  <a:spcAft>
                    <a:spcPts val="0"/>
                  </a:spcAft>
                  <a:defRPr sz="3200"/>
                </a:pPr>
                <a:endParaRPr sz="2400">
                  <a:solidFill>
                    <a:srgbClr val="373D41"/>
                  </a:solidFill>
                  <a:latin typeface="微软雅黑" panose="020B0503020204020204" pitchFamily="34" charset="-122"/>
                  <a:ea typeface="微软雅黑" panose="020B0503020204020204" pitchFamily="34" charset="-122"/>
                </a:endParaRPr>
              </a:p>
            </p:txBody>
          </p:sp>
        </p:grpSp>
        <p:sp>
          <p:nvSpPr>
            <p:cNvPr id="13" name="Shape 143">
              <a:extLst>
                <a:ext uri="{FF2B5EF4-FFF2-40B4-BE49-F238E27FC236}">
                  <a16:creationId xmlns:a16="http://schemas.microsoft.com/office/drawing/2014/main" id="{B5A090F0-E974-4BCB-95F6-700D30523DF1}"/>
                </a:ext>
              </a:extLst>
            </p:cNvPr>
            <p:cNvSpPr/>
            <p:nvPr/>
          </p:nvSpPr>
          <p:spPr>
            <a:xfrm>
              <a:off x="2978084" y="1687804"/>
              <a:ext cx="1325200" cy="670608"/>
            </a:xfrm>
            <a:prstGeom prst="rect">
              <a:avLst/>
            </a:prstGeom>
            <a:ln w="12700">
              <a:miter lim="400000"/>
            </a:ln>
          </p:spPr>
          <p:txBody>
            <a:bodyPr lIns="50800" tIns="50800" rIns="50800" bIns="50800" anchor="ctr"/>
            <a:lstStyle>
              <a:lvl1pPr>
                <a:defRPr sz="6400">
                  <a:solidFill>
                    <a:srgbClr val="FFFFFF"/>
                  </a:solidFill>
                  <a:latin typeface="Helvetica"/>
                  <a:ea typeface="Helvetica"/>
                  <a:cs typeface="Helvetica"/>
                  <a:sym typeface="Helvetica"/>
                </a:defRPr>
              </a:lvl1pPr>
            </a:lstStyle>
            <a:p>
              <a:pPr algn="ctr" defTabSz="1828165" fontAlgn="auto">
                <a:spcBef>
                  <a:spcPts val="0"/>
                </a:spcBef>
                <a:spcAft>
                  <a:spcPts val="0"/>
                </a:spcAft>
              </a:pPr>
              <a:r>
                <a:rPr lang="en-US" altLang="zh-CN" sz="2400" dirty="0">
                  <a:latin typeface="微软雅黑" panose="020B0503020204020204" pitchFamily="34" charset="-122"/>
                  <a:ea typeface="微软雅黑" panose="020B0503020204020204" pitchFamily="34" charset="-122"/>
                </a:rPr>
                <a:t>APP</a:t>
              </a:r>
              <a:r>
                <a:rPr lang="zh-CN" altLang="en-US" sz="2400" dirty="0">
                  <a:latin typeface="微软雅黑" panose="020B0503020204020204" pitchFamily="34" charset="-122"/>
                  <a:ea typeface="微软雅黑" panose="020B0503020204020204" pitchFamily="34" charset="-122"/>
                </a:rPr>
                <a:t>端</a:t>
              </a:r>
              <a:endParaRPr sz="2400" dirty="0">
                <a:latin typeface="微软雅黑" panose="020B0503020204020204" pitchFamily="34" charset="-122"/>
                <a:ea typeface="微软雅黑" panose="020B0503020204020204" pitchFamily="34" charset="-122"/>
              </a:endParaRPr>
            </a:p>
          </p:txBody>
        </p:sp>
      </p:grpSp>
      <p:sp>
        <p:nvSpPr>
          <p:cNvPr id="14" name="Shape 144">
            <a:extLst>
              <a:ext uri="{FF2B5EF4-FFF2-40B4-BE49-F238E27FC236}">
                <a16:creationId xmlns:a16="http://schemas.microsoft.com/office/drawing/2014/main" id="{CD811E63-7C3A-4EFB-ABB1-2A8B9436C1D8}"/>
              </a:ext>
            </a:extLst>
          </p:cNvPr>
          <p:cNvSpPr/>
          <p:nvPr/>
        </p:nvSpPr>
        <p:spPr>
          <a:xfrm>
            <a:off x="2828779" y="3722505"/>
            <a:ext cx="1979880" cy="1579920"/>
          </a:xfrm>
          <a:prstGeom prst="rect">
            <a:avLst/>
          </a:prstGeom>
          <a:ln w="12700">
            <a:miter lim="400000"/>
          </a:ln>
        </p:spPr>
        <p:txBody>
          <a:bodyPr wrap="square" lIns="50800" tIns="50800" rIns="50800" bIns="508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pPr algn="ctr" defTabSz="1828165" fontAlgn="auto">
              <a:spcBef>
                <a:spcPts val="0"/>
              </a:spcBef>
              <a:spcAft>
                <a:spcPts val="0"/>
              </a:spcAft>
            </a:pPr>
            <a:r>
              <a:rPr lang="zh-CN" altLang="en-US" sz="2000" dirty="0">
                <a:solidFill>
                  <a:schemeClr val="bg1"/>
                </a:solidFill>
                <a:latin typeface="微软雅黑" panose="020B0503020204020204" pitchFamily="34" charset="-122"/>
                <a:ea typeface="微软雅黑" panose="020B0503020204020204" pitchFamily="34" charset="-122"/>
              </a:rPr>
              <a:t>无线客户端</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defTabSz="1828165" fontAlgn="auto">
              <a:spcBef>
                <a:spcPts val="0"/>
              </a:spcBef>
              <a:spcAft>
                <a:spcPts val="0"/>
              </a:spcAft>
            </a:pPr>
            <a:r>
              <a:rPr lang="zh-CN" altLang="en-US" sz="2000" dirty="0">
                <a:solidFill>
                  <a:schemeClr val="bg1"/>
                </a:solidFill>
                <a:latin typeface="微软雅黑" panose="020B0503020204020204" pitchFamily="34" charset="-122"/>
                <a:ea typeface="微软雅黑" panose="020B0503020204020204" pitchFamily="34" charset="-122"/>
                <a:sym typeface="Helvetica Light"/>
              </a:rPr>
              <a:t>采集</a:t>
            </a:r>
            <a:r>
              <a:rPr lang="en-US" sz="2000" dirty="0">
                <a:solidFill>
                  <a:schemeClr val="bg1"/>
                </a:solidFill>
                <a:latin typeface="微软雅黑" panose="020B0503020204020204" pitchFamily="34" charset="-122"/>
                <a:ea typeface="微软雅黑" panose="020B0503020204020204" pitchFamily="34" charset="-122"/>
                <a:sym typeface="Helvetica Light"/>
              </a:rPr>
              <a:t>SDK/</a:t>
            </a:r>
            <a:r>
              <a:rPr lang="zh-CN" altLang="en-US" sz="2000" dirty="0">
                <a:solidFill>
                  <a:schemeClr val="bg1"/>
                </a:solidFill>
                <a:latin typeface="微软雅黑" panose="020B0503020204020204" pitchFamily="34" charset="-122"/>
                <a:ea typeface="微软雅黑" panose="020B0503020204020204" pitchFamily="34" charset="-122"/>
                <a:sym typeface="Helvetica Light"/>
              </a:rPr>
              <a:t>埋点</a:t>
            </a:r>
            <a:endParaRPr lang="en-US" sz="2000" dirty="0">
              <a:solidFill>
                <a:schemeClr val="bg1"/>
              </a:solidFill>
              <a:latin typeface="微软雅黑" panose="020B0503020204020204" pitchFamily="34" charset="-122"/>
              <a:ea typeface="微软雅黑" panose="020B0503020204020204" pitchFamily="34" charset="-122"/>
              <a:sym typeface="Helvetica Light"/>
            </a:endParaRPr>
          </a:p>
          <a:p>
            <a:pPr algn="ctr" defTabSz="1828165" fontAlgn="auto">
              <a:spcBef>
                <a:spcPts val="0"/>
              </a:spcBef>
              <a:spcAft>
                <a:spcPts val="0"/>
              </a:spcAft>
            </a:pPr>
            <a:r>
              <a:rPr lang="zh-CN" altLang="en-US" sz="2000" dirty="0">
                <a:solidFill>
                  <a:srgbClr val="61D6FE"/>
                </a:solidFill>
                <a:latin typeface="微软雅黑" panose="020B0503020204020204" pitchFamily="34" charset="-122"/>
                <a:ea typeface="微软雅黑" panose="020B0503020204020204" pitchFamily="34" charset="-122"/>
                <a:sym typeface="Helvetica Light"/>
              </a:rPr>
              <a:t>页面浏览事件</a:t>
            </a:r>
            <a:endParaRPr lang="en-US" altLang="zh-CN" sz="2000" dirty="0">
              <a:solidFill>
                <a:srgbClr val="61D6FE"/>
              </a:solidFill>
              <a:latin typeface="微软雅黑" panose="020B0503020204020204" pitchFamily="34" charset="-122"/>
              <a:ea typeface="微软雅黑" panose="020B0503020204020204" pitchFamily="34" charset="-122"/>
              <a:sym typeface="Helvetica Light"/>
            </a:endParaRPr>
          </a:p>
          <a:p>
            <a:pPr algn="ctr" defTabSz="1828165" fontAlgn="auto">
              <a:spcBef>
                <a:spcPts val="0"/>
              </a:spcBef>
              <a:spcAft>
                <a:spcPts val="0"/>
              </a:spcAft>
            </a:pPr>
            <a:r>
              <a:rPr lang="zh-CN" altLang="en-US" sz="2000" dirty="0">
                <a:solidFill>
                  <a:srgbClr val="61D6FE"/>
                </a:solidFill>
                <a:latin typeface="微软雅黑" panose="020B0503020204020204" pitchFamily="34" charset="-122"/>
                <a:ea typeface="微软雅黑" panose="020B0503020204020204" pitchFamily="34" charset="-122"/>
                <a:sym typeface="Helvetica Light"/>
              </a:rPr>
              <a:t>控件点击事件</a:t>
            </a:r>
            <a:endParaRPr sz="2000" dirty="0">
              <a:solidFill>
                <a:srgbClr val="61D6FE"/>
              </a:solidFill>
              <a:latin typeface="微软雅黑" panose="020B0503020204020204" pitchFamily="34" charset="-122"/>
              <a:ea typeface="微软雅黑" panose="020B0503020204020204" pitchFamily="34" charset="-122"/>
              <a:sym typeface="Helvetica Light"/>
            </a:endParaRPr>
          </a:p>
        </p:txBody>
      </p:sp>
      <p:grpSp>
        <p:nvGrpSpPr>
          <p:cNvPr id="30" name="组合 29">
            <a:extLst>
              <a:ext uri="{FF2B5EF4-FFF2-40B4-BE49-F238E27FC236}">
                <a16:creationId xmlns:a16="http://schemas.microsoft.com/office/drawing/2014/main" id="{981270D9-425C-4EDE-96AF-9080493B43BC}"/>
              </a:ext>
            </a:extLst>
          </p:cNvPr>
          <p:cNvGrpSpPr/>
          <p:nvPr/>
        </p:nvGrpSpPr>
        <p:grpSpPr>
          <a:xfrm>
            <a:off x="5087610" y="1439533"/>
            <a:ext cx="2016781" cy="1962949"/>
            <a:chOff x="5234977" y="1198797"/>
            <a:chExt cx="2016781" cy="1962949"/>
          </a:xfrm>
        </p:grpSpPr>
        <p:sp>
          <p:nvSpPr>
            <p:cNvPr id="15" name="Shape 146">
              <a:extLst>
                <a:ext uri="{FF2B5EF4-FFF2-40B4-BE49-F238E27FC236}">
                  <a16:creationId xmlns:a16="http://schemas.microsoft.com/office/drawing/2014/main" id="{AA60952D-C4C0-442C-AB2D-5A551BDA7ADC}"/>
                </a:ext>
              </a:extLst>
            </p:cNvPr>
            <p:cNvSpPr/>
            <p:nvPr/>
          </p:nvSpPr>
          <p:spPr>
            <a:xfrm>
              <a:off x="5250007" y="1208233"/>
              <a:ext cx="1807522" cy="1759279"/>
            </a:xfrm>
            <a:prstGeom prst="ellipse">
              <a:avLst/>
            </a:prstGeom>
            <a:solidFill>
              <a:srgbClr val="00C1E0"/>
            </a:solidFill>
            <a:ln w="12700" cap="flat" cmpd="sng" algn="ctr">
              <a:solidFill>
                <a:srgbClr val="00C1E0">
                  <a:shade val="50000"/>
                </a:srgbClr>
              </a:solidFill>
              <a:prstDash val="solid"/>
              <a:miter lim="800000"/>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828165" eaLnBrk="1" fontAlgn="auto" latinLnBrk="0" hangingPunct="1">
                <a:lnSpc>
                  <a:spcPct val="100000"/>
                </a:lnSpc>
                <a:spcBef>
                  <a:spcPts val="0"/>
                </a:spcBef>
                <a:spcAft>
                  <a:spcPts val="0"/>
                </a:spcAft>
                <a:buClrTx/>
                <a:buSzTx/>
                <a:buFontTx/>
                <a:buNone/>
                <a:defRPr sz="3200"/>
              </a:pPr>
              <a:endParaRPr kumimoji="0" sz="2400" b="0" i="0" u="none" strike="noStrike" kern="0" cap="none" spc="0" normalizeH="0" baseline="0" noProof="0">
                <a:ln>
                  <a:noFill/>
                </a:ln>
                <a:solidFill>
                  <a:srgbClr val="FF7B00"/>
                </a:solidFill>
                <a:effectLst/>
                <a:uLnTx/>
                <a:uFillTx/>
                <a:latin typeface="微软雅黑" panose="020B0503020204020204" pitchFamily="34" charset="-122"/>
                <a:ea typeface="+mn-ea"/>
                <a:cs typeface="+mn-cs"/>
              </a:endParaRPr>
            </a:p>
          </p:txBody>
        </p:sp>
        <p:grpSp>
          <p:nvGrpSpPr>
            <p:cNvPr id="27" name="组合 26">
              <a:extLst>
                <a:ext uri="{FF2B5EF4-FFF2-40B4-BE49-F238E27FC236}">
                  <a16:creationId xmlns:a16="http://schemas.microsoft.com/office/drawing/2014/main" id="{F7812FC2-5B26-434A-9CD5-E153B60891F9}"/>
                </a:ext>
              </a:extLst>
            </p:cNvPr>
            <p:cNvGrpSpPr/>
            <p:nvPr/>
          </p:nvGrpSpPr>
          <p:grpSpPr>
            <a:xfrm>
              <a:off x="5234977" y="1198797"/>
              <a:ext cx="2016781" cy="1962949"/>
              <a:chOff x="5234977" y="1198797"/>
              <a:chExt cx="2016781" cy="1962949"/>
            </a:xfrm>
          </p:grpSpPr>
          <p:sp>
            <p:nvSpPr>
              <p:cNvPr id="16" name="Shape 147">
                <a:extLst>
                  <a:ext uri="{FF2B5EF4-FFF2-40B4-BE49-F238E27FC236}">
                    <a16:creationId xmlns:a16="http://schemas.microsoft.com/office/drawing/2014/main" id="{7B8B0B23-4E02-411C-8347-CBC72CD6316B}"/>
                  </a:ext>
                </a:extLst>
              </p:cNvPr>
              <p:cNvSpPr/>
              <p:nvPr/>
            </p:nvSpPr>
            <p:spPr>
              <a:xfrm rot="5400000">
                <a:off x="5261893" y="1171881"/>
                <a:ext cx="1962949" cy="2016781"/>
              </a:xfrm>
              <a:prstGeom prst="ellipse">
                <a:avLst/>
              </a:prstGeom>
              <a:ln w="12700">
                <a:solidFill>
                  <a:srgbClr val="FFFFFF">
                    <a:alpha val="10000"/>
                  </a:srgbClr>
                </a:solidFill>
                <a:miter lim="400000"/>
              </a:ln>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828165" fontAlgn="auto">
                  <a:spcBef>
                    <a:spcPts val="0"/>
                  </a:spcBef>
                  <a:spcAft>
                    <a:spcPts val="0"/>
                  </a:spcAft>
                  <a:defRPr sz="3200"/>
                </a:pPr>
                <a:endParaRPr sz="2400">
                  <a:solidFill>
                    <a:srgbClr val="373D41"/>
                  </a:solidFill>
                  <a:latin typeface="微软雅黑" panose="020B0503020204020204" pitchFamily="34" charset="-122"/>
                  <a:ea typeface="微软雅黑" panose="020B0503020204020204" pitchFamily="34" charset="-122"/>
                </a:endParaRPr>
              </a:p>
            </p:txBody>
          </p:sp>
          <p:sp>
            <p:nvSpPr>
              <p:cNvPr id="17" name="Shape 148">
                <a:extLst>
                  <a:ext uri="{FF2B5EF4-FFF2-40B4-BE49-F238E27FC236}">
                    <a16:creationId xmlns:a16="http://schemas.microsoft.com/office/drawing/2014/main" id="{F37133B0-29F1-429B-80AC-C544EF6DA4C0}"/>
                  </a:ext>
                </a:extLst>
              </p:cNvPr>
              <p:cNvSpPr/>
              <p:nvPr/>
            </p:nvSpPr>
            <p:spPr>
              <a:xfrm>
                <a:off x="5459533" y="1699894"/>
                <a:ext cx="1338701" cy="670608"/>
              </a:xfrm>
              <a:prstGeom prst="rect">
                <a:avLst/>
              </a:prstGeom>
              <a:ln w="12700">
                <a:miter lim="400000"/>
              </a:ln>
            </p:spPr>
            <p:txBody>
              <a:bodyPr lIns="50800" tIns="50800" rIns="50800" bIns="50800" anchor="ctr"/>
              <a:lstStyle>
                <a:lvl1pPr>
                  <a:defRPr sz="6400">
                    <a:solidFill>
                      <a:srgbClr val="FFFFFF"/>
                    </a:solidFill>
                    <a:latin typeface="Helvetica"/>
                    <a:ea typeface="Helvetica"/>
                    <a:cs typeface="Helvetica"/>
                    <a:sym typeface="Helvetica"/>
                  </a:defRPr>
                </a:lvl1pPr>
              </a:lstStyle>
              <a:p>
                <a:pPr algn="ctr" defTabSz="1828165" fontAlgn="auto">
                  <a:spcBef>
                    <a:spcPts val="0"/>
                  </a:spcBef>
                  <a:spcAft>
                    <a:spcPts val="0"/>
                  </a:spcAft>
                </a:pPr>
                <a:r>
                  <a:rPr lang="zh-CN" altLang="en-US" sz="2400" dirty="0">
                    <a:latin typeface="微软雅黑" panose="020B0503020204020204" pitchFamily="34" charset="-122"/>
                    <a:ea typeface="微软雅黑" panose="020B0503020204020204" pitchFamily="34" charset="-122"/>
                  </a:rPr>
                  <a:t>传感器</a:t>
                </a:r>
                <a:endParaRPr sz="2400" dirty="0">
                  <a:latin typeface="微软雅黑" panose="020B0503020204020204" pitchFamily="34" charset="-122"/>
                  <a:ea typeface="微软雅黑" panose="020B0503020204020204" pitchFamily="34" charset="-122"/>
                </a:endParaRPr>
              </a:p>
            </p:txBody>
          </p:sp>
        </p:grpSp>
      </p:grpSp>
      <p:sp>
        <p:nvSpPr>
          <p:cNvPr id="18" name="Shape 149">
            <a:extLst>
              <a:ext uri="{FF2B5EF4-FFF2-40B4-BE49-F238E27FC236}">
                <a16:creationId xmlns:a16="http://schemas.microsoft.com/office/drawing/2014/main" id="{B583B794-AD55-46A9-A3B3-EC0338D84311}"/>
              </a:ext>
            </a:extLst>
          </p:cNvPr>
          <p:cNvSpPr/>
          <p:nvPr/>
        </p:nvSpPr>
        <p:spPr>
          <a:xfrm>
            <a:off x="4810021" y="3738150"/>
            <a:ext cx="2581973" cy="1548629"/>
          </a:xfrm>
          <a:prstGeom prst="rect">
            <a:avLst/>
          </a:prstGeom>
          <a:ln w="12700">
            <a:miter lim="400000"/>
          </a:ln>
        </p:spPr>
        <p:txBody>
          <a:bodyPr wrap="square" lIns="50800" tIns="50800" rIns="50800" bIns="508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pPr algn="ctr" defTabSz="1828165" fontAlgn="auto">
              <a:spcBef>
                <a:spcPts val="0"/>
              </a:spcBef>
              <a:spcAft>
                <a:spcPts val="0"/>
              </a:spcAft>
            </a:pPr>
            <a:r>
              <a:rPr lang="zh-CN" altLang="en-US" sz="2000" dirty="0">
                <a:solidFill>
                  <a:schemeClr val="bg1"/>
                </a:solidFill>
                <a:latin typeface="微软雅黑" panose="020B0503020204020204" pitchFamily="34" charset="-122"/>
                <a:ea typeface="微软雅黑" panose="020B0503020204020204" pitchFamily="34" charset="-122"/>
              </a:rPr>
              <a:t>物联网</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defTabSz="1828165" fontAlgn="auto">
              <a:spcBef>
                <a:spcPts val="0"/>
              </a:spcBef>
              <a:spcAft>
                <a:spcPts val="0"/>
              </a:spcAft>
            </a:pPr>
            <a:r>
              <a:rPr lang="zh-CN" altLang="en-US" sz="2000" dirty="0">
                <a:solidFill>
                  <a:schemeClr val="bg1"/>
                </a:solidFill>
                <a:latin typeface="微软雅黑" panose="020B0503020204020204" pitchFamily="34" charset="-122"/>
                <a:ea typeface="微软雅黑" panose="020B0503020204020204" pitchFamily="34" charset="-122"/>
              </a:rPr>
              <a:t>测量值转化数字信号</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defTabSz="1828165" fontAlgn="auto">
              <a:spcBef>
                <a:spcPts val="0"/>
              </a:spcBef>
              <a:spcAft>
                <a:spcPts val="0"/>
              </a:spcAft>
            </a:pPr>
            <a:r>
              <a:rPr lang="zh-CN" altLang="en-US" sz="2000" dirty="0">
                <a:solidFill>
                  <a:srgbClr val="61D6FE"/>
                </a:solidFill>
                <a:latin typeface="微软雅黑" panose="020B0503020204020204" pitchFamily="34" charset="-122"/>
                <a:ea typeface="微软雅黑" panose="020B0503020204020204" pitchFamily="34" charset="-122"/>
              </a:rPr>
              <a:t>如人工智能驾驶</a:t>
            </a:r>
            <a:endParaRPr lang="en-US" altLang="zh-CN" sz="2000" dirty="0">
              <a:solidFill>
                <a:srgbClr val="61D6FE"/>
              </a:solidFill>
              <a:latin typeface="微软雅黑" panose="020B0503020204020204" pitchFamily="34" charset="-122"/>
              <a:ea typeface="微软雅黑" panose="020B0503020204020204" pitchFamily="34" charset="-122"/>
            </a:endParaRPr>
          </a:p>
          <a:p>
            <a:pPr algn="ctr" defTabSz="1828165" fontAlgn="auto">
              <a:spcBef>
                <a:spcPts val="0"/>
              </a:spcBef>
              <a:spcAft>
                <a:spcPts val="0"/>
              </a:spcAft>
            </a:pPr>
            <a:r>
              <a:rPr lang="zh-CN" altLang="en-US" sz="2000" dirty="0">
                <a:solidFill>
                  <a:srgbClr val="61D6FE"/>
                </a:solidFill>
                <a:latin typeface="微软雅黑" panose="020B0503020204020204" pitchFamily="34" charset="-122"/>
                <a:ea typeface="微软雅黑" panose="020B0503020204020204" pitchFamily="34" charset="-122"/>
              </a:rPr>
              <a:t>（温湿度、障碍物）</a:t>
            </a:r>
            <a:endParaRPr sz="2000" dirty="0">
              <a:solidFill>
                <a:srgbClr val="61D6FE"/>
              </a:solidFill>
              <a:latin typeface="微软雅黑" panose="020B0503020204020204" pitchFamily="34" charset="-122"/>
              <a:ea typeface="微软雅黑" panose="020B0503020204020204" pitchFamily="34" charset="-122"/>
            </a:endParaRPr>
          </a:p>
        </p:txBody>
      </p:sp>
      <p:grpSp>
        <p:nvGrpSpPr>
          <p:cNvPr id="31" name="组合 30">
            <a:extLst>
              <a:ext uri="{FF2B5EF4-FFF2-40B4-BE49-F238E27FC236}">
                <a16:creationId xmlns:a16="http://schemas.microsoft.com/office/drawing/2014/main" id="{247E7D38-82C2-408A-B3E8-921DD535D448}"/>
              </a:ext>
            </a:extLst>
          </p:cNvPr>
          <p:cNvGrpSpPr/>
          <p:nvPr/>
        </p:nvGrpSpPr>
        <p:grpSpPr>
          <a:xfrm>
            <a:off x="7332348" y="1439533"/>
            <a:ext cx="2016781" cy="1962949"/>
            <a:chOff x="7825643" y="1212717"/>
            <a:chExt cx="2016781" cy="1962949"/>
          </a:xfrm>
        </p:grpSpPr>
        <p:grpSp>
          <p:nvGrpSpPr>
            <p:cNvPr id="28" name="组合 27">
              <a:extLst>
                <a:ext uri="{FF2B5EF4-FFF2-40B4-BE49-F238E27FC236}">
                  <a16:creationId xmlns:a16="http://schemas.microsoft.com/office/drawing/2014/main" id="{9D227C9A-C292-4E60-9057-B0265CC26B99}"/>
                </a:ext>
              </a:extLst>
            </p:cNvPr>
            <p:cNvGrpSpPr/>
            <p:nvPr/>
          </p:nvGrpSpPr>
          <p:grpSpPr>
            <a:xfrm>
              <a:off x="7825643" y="1212717"/>
              <a:ext cx="2016781" cy="1962949"/>
              <a:chOff x="7825643" y="1212717"/>
              <a:chExt cx="2016781" cy="1962949"/>
            </a:xfrm>
          </p:grpSpPr>
          <p:sp>
            <p:nvSpPr>
              <p:cNvPr id="19" name="Shape 146">
                <a:extLst>
                  <a:ext uri="{FF2B5EF4-FFF2-40B4-BE49-F238E27FC236}">
                    <a16:creationId xmlns:a16="http://schemas.microsoft.com/office/drawing/2014/main" id="{7EE316BD-8EC3-4DE7-BDA2-3ABEA88ADFC3}"/>
                  </a:ext>
                </a:extLst>
              </p:cNvPr>
              <p:cNvSpPr/>
              <p:nvPr/>
            </p:nvSpPr>
            <p:spPr>
              <a:xfrm>
                <a:off x="7849905" y="1251086"/>
                <a:ext cx="1807522" cy="1759279"/>
              </a:xfrm>
              <a:prstGeom prst="ellipse">
                <a:avLst/>
              </a:prstGeom>
              <a:solidFill>
                <a:srgbClr val="00C1E0"/>
              </a:solidFill>
              <a:ln w="12700" cap="flat" cmpd="sng" algn="ctr">
                <a:solidFill>
                  <a:srgbClr val="00C1E0">
                    <a:shade val="50000"/>
                  </a:srgbClr>
                </a:solidFill>
                <a:prstDash val="solid"/>
                <a:miter lim="800000"/>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828165" eaLnBrk="1" fontAlgn="auto" latinLnBrk="0" hangingPunct="1">
                  <a:lnSpc>
                    <a:spcPct val="100000"/>
                  </a:lnSpc>
                  <a:spcBef>
                    <a:spcPts val="0"/>
                  </a:spcBef>
                  <a:spcAft>
                    <a:spcPts val="0"/>
                  </a:spcAft>
                  <a:buClrTx/>
                  <a:buSzTx/>
                  <a:buFontTx/>
                  <a:buNone/>
                  <a:defRPr sz="3200"/>
                </a:pPr>
                <a:endParaRPr kumimoji="0" sz="2400" b="0" i="0" u="none" strike="noStrike" kern="0" cap="none" spc="0" normalizeH="0" baseline="0" noProof="0">
                  <a:ln>
                    <a:noFill/>
                  </a:ln>
                  <a:solidFill>
                    <a:srgbClr val="FF7B00"/>
                  </a:solidFill>
                  <a:effectLst/>
                  <a:uLnTx/>
                  <a:uFillTx/>
                  <a:latin typeface="微软雅黑" panose="020B0503020204020204" pitchFamily="34" charset="-122"/>
                  <a:ea typeface="+mn-ea"/>
                  <a:cs typeface="+mn-cs"/>
                </a:endParaRPr>
              </a:p>
            </p:txBody>
          </p:sp>
          <p:sp>
            <p:nvSpPr>
              <p:cNvPr id="20" name="Shape 147">
                <a:extLst>
                  <a:ext uri="{FF2B5EF4-FFF2-40B4-BE49-F238E27FC236}">
                    <a16:creationId xmlns:a16="http://schemas.microsoft.com/office/drawing/2014/main" id="{11108D44-C8AF-44E6-96BB-D19CED66BEFF}"/>
                  </a:ext>
                </a:extLst>
              </p:cNvPr>
              <p:cNvSpPr/>
              <p:nvPr/>
            </p:nvSpPr>
            <p:spPr>
              <a:xfrm rot="5400000">
                <a:off x="7852559" y="1185801"/>
                <a:ext cx="1962949" cy="2016781"/>
              </a:xfrm>
              <a:prstGeom prst="ellipse">
                <a:avLst/>
              </a:prstGeom>
              <a:ln w="12700">
                <a:solidFill>
                  <a:srgbClr val="FFFFFF">
                    <a:alpha val="10000"/>
                  </a:srgbClr>
                </a:solidFill>
                <a:miter lim="400000"/>
              </a:ln>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828165" fontAlgn="auto">
                  <a:spcBef>
                    <a:spcPts val="0"/>
                  </a:spcBef>
                  <a:spcAft>
                    <a:spcPts val="0"/>
                  </a:spcAft>
                  <a:defRPr sz="3200"/>
                </a:pPr>
                <a:endParaRPr sz="2400">
                  <a:solidFill>
                    <a:srgbClr val="373D41"/>
                  </a:solidFill>
                  <a:latin typeface="微软雅黑" panose="020B0503020204020204" pitchFamily="34" charset="-122"/>
                  <a:ea typeface="微软雅黑" panose="020B0503020204020204" pitchFamily="34" charset="-122"/>
                </a:endParaRPr>
              </a:p>
            </p:txBody>
          </p:sp>
        </p:grpSp>
        <p:sp>
          <p:nvSpPr>
            <p:cNvPr id="21" name="Shape 148">
              <a:extLst>
                <a:ext uri="{FF2B5EF4-FFF2-40B4-BE49-F238E27FC236}">
                  <a16:creationId xmlns:a16="http://schemas.microsoft.com/office/drawing/2014/main" id="{816F6403-D4CB-4BC7-9C7E-51ED44C793E1}"/>
                </a:ext>
              </a:extLst>
            </p:cNvPr>
            <p:cNvSpPr/>
            <p:nvPr/>
          </p:nvSpPr>
          <p:spPr>
            <a:xfrm>
              <a:off x="8105518" y="1734659"/>
              <a:ext cx="1314918" cy="670608"/>
            </a:xfrm>
            <a:prstGeom prst="rect">
              <a:avLst/>
            </a:prstGeom>
            <a:ln w="12700">
              <a:miter lim="400000"/>
            </a:ln>
          </p:spPr>
          <p:txBody>
            <a:bodyPr lIns="50800" tIns="50800" rIns="50800" bIns="50800" anchor="ctr"/>
            <a:lstStyle>
              <a:lvl1pPr>
                <a:defRPr sz="6400">
                  <a:solidFill>
                    <a:srgbClr val="FFFFFF"/>
                  </a:solidFill>
                  <a:latin typeface="Helvetica"/>
                  <a:ea typeface="Helvetica"/>
                  <a:cs typeface="Helvetica"/>
                  <a:sym typeface="Helvetica"/>
                </a:defRPr>
              </a:lvl1pPr>
            </a:lstStyle>
            <a:p>
              <a:pPr algn="ctr" defTabSz="1828165" fontAlgn="auto">
                <a:spcBef>
                  <a:spcPts val="0"/>
                </a:spcBef>
                <a:spcAft>
                  <a:spcPts val="0"/>
                </a:spcAft>
              </a:pPr>
              <a:r>
                <a:rPr lang="zh-CN" altLang="en-US" sz="2400" dirty="0">
                  <a:latin typeface="微软雅黑" panose="020B0503020204020204" pitchFamily="34" charset="-122"/>
                  <a:ea typeface="微软雅黑" panose="020B0503020204020204" pitchFamily="34" charset="-122"/>
                </a:rPr>
                <a:t>数据库</a:t>
              </a:r>
              <a:endParaRPr sz="2400" dirty="0">
                <a:latin typeface="微软雅黑" panose="020B0503020204020204" pitchFamily="34" charset="-122"/>
                <a:ea typeface="微软雅黑" panose="020B0503020204020204" pitchFamily="34" charset="-122"/>
              </a:endParaRPr>
            </a:p>
          </p:txBody>
        </p:sp>
      </p:grpSp>
      <p:sp>
        <p:nvSpPr>
          <p:cNvPr id="22" name="Shape 149">
            <a:extLst>
              <a:ext uri="{FF2B5EF4-FFF2-40B4-BE49-F238E27FC236}">
                <a16:creationId xmlns:a16="http://schemas.microsoft.com/office/drawing/2014/main" id="{29EDFB77-81E1-47E6-84B6-AE117B3FF0E5}"/>
              </a:ext>
            </a:extLst>
          </p:cNvPr>
          <p:cNvSpPr/>
          <p:nvPr/>
        </p:nvSpPr>
        <p:spPr>
          <a:xfrm>
            <a:off x="7475438" y="3722505"/>
            <a:ext cx="1759436" cy="1579920"/>
          </a:xfrm>
          <a:prstGeom prst="rect">
            <a:avLst/>
          </a:prstGeom>
          <a:ln w="12700">
            <a:miter lim="400000"/>
          </a:ln>
        </p:spPr>
        <p:txBody>
          <a:bodyPr wrap="square" lIns="50800" tIns="50800" rIns="50800" bIns="508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pPr algn="ctr" defTabSz="1828165" fontAlgn="auto">
              <a:spcBef>
                <a:spcPts val="0"/>
              </a:spcBef>
              <a:spcAft>
                <a:spcPts val="0"/>
              </a:spcAft>
            </a:pPr>
            <a:r>
              <a:rPr lang="zh-CN" altLang="en-US" sz="2000" dirty="0">
                <a:solidFill>
                  <a:schemeClr val="bg1"/>
                </a:solidFill>
                <a:latin typeface="微软雅黑" panose="020B0503020204020204" pitchFamily="34" charset="-122"/>
                <a:ea typeface="微软雅黑" panose="020B0503020204020204" pitchFamily="34" charset="-122"/>
              </a:rPr>
              <a:t>源业务系统</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defTabSz="1828165" fontAlgn="auto">
              <a:spcBef>
                <a:spcPts val="0"/>
              </a:spcBef>
              <a:spcAft>
                <a:spcPts val="0"/>
              </a:spcAft>
            </a:pPr>
            <a:r>
              <a:rPr lang="zh-CN" altLang="en-US" sz="2000" dirty="0">
                <a:solidFill>
                  <a:schemeClr val="bg1"/>
                </a:solidFill>
                <a:latin typeface="微软雅黑" panose="020B0503020204020204" pitchFamily="34" charset="-122"/>
                <a:ea typeface="微软雅黑" panose="020B0503020204020204" pitchFamily="34" charset="-122"/>
              </a:rPr>
              <a:t>数据同步</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defTabSz="1828165" fontAlgn="auto">
              <a:spcBef>
                <a:spcPts val="0"/>
              </a:spcBef>
              <a:spcAft>
                <a:spcPts val="0"/>
              </a:spcAft>
            </a:pPr>
            <a:r>
              <a:rPr lang="zh-CN" altLang="en-US" sz="2000" dirty="0">
                <a:solidFill>
                  <a:srgbClr val="61D6FE"/>
                </a:solidFill>
                <a:latin typeface="微软雅黑" panose="020B0503020204020204" pitchFamily="34" charset="-122"/>
                <a:ea typeface="微软雅黑" panose="020B0503020204020204" pitchFamily="34" charset="-122"/>
              </a:rPr>
              <a:t>结构化数据</a:t>
            </a:r>
            <a:endParaRPr lang="en-US" altLang="zh-CN" sz="2000" dirty="0">
              <a:solidFill>
                <a:srgbClr val="61D6FE"/>
              </a:solidFill>
              <a:latin typeface="微软雅黑" panose="020B0503020204020204" pitchFamily="34" charset="-122"/>
              <a:ea typeface="微软雅黑" panose="020B0503020204020204" pitchFamily="34" charset="-122"/>
            </a:endParaRPr>
          </a:p>
          <a:p>
            <a:pPr algn="ctr" defTabSz="1828165" fontAlgn="auto">
              <a:spcBef>
                <a:spcPts val="0"/>
              </a:spcBef>
              <a:spcAft>
                <a:spcPts val="0"/>
              </a:spcAft>
            </a:pPr>
            <a:r>
              <a:rPr lang="zh-CN" altLang="en-US" sz="2000" dirty="0">
                <a:solidFill>
                  <a:srgbClr val="61D6FE"/>
                </a:solidFill>
                <a:latin typeface="微软雅黑" panose="020B0503020204020204" pitchFamily="34" charset="-122"/>
                <a:ea typeface="微软雅黑" panose="020B0503020204020204" pitchFamily="34" charset="-122"/>
              </a:rPr>
              <a:t>客户、交易等</a:t>
            </a:r>
            <a:endParaRPr lang="en-US" altLang="zh-CN" sz="2000" dirty="0">
              <a:solidFill>
                <a:srgbClr val="61D6FE"/>
              </a:solidFill>
              <a:latin typeface="微软雅黑" panose="020B0503020204020204" pitchFamily="34" charset="-122"/>
              <a:ea typeface="微软雅黑" panose="020B0503020204020204" pitchFamily="34" charset="-122"/>
            </a:endParaRPr>
          </a:p>
        </p:txBody>
      </p:sp>
      <p:grpSp>
        <p:nvGrpSpPr>
          <p:cNvPr id="66" name="组合 65">
            <a:extLst>
              <a:ext uri="{FF2B5EF4-FFF2-40B4-BE49-F238E27FC236}">
                <a16:creationId xmlns:a16="http://schemas.microsoft.com/office/drawing/2014/main" id="{82CCC8E9-9F00-4F5D-8A67-20F32C153EC1}"/>
              </a:ext>
            </a:extLst>
          </p:cNvPr>
          <p:cNvGrpSpPr/>
          <p:nvPr/>
        </p:nvGrpSpPr>
        <p:grpSpPr>
          <a:xfrm>
            <a:off x="9577085" y="1439533"/>
            <a:ext cx="2016781" cy="1962949"/>
            <a:chOff x="10303701" y="1241651"/>
            <a:chExt cx="2016781" cy="1962949"/>
          </a:xfrm>
        </p:grpSpPr>
        <p:grpSp>
          <p:nvGrpSpPr>
            <p:cNvPr id="29" name="组合 28">
              <a:extLst>
                <a:ext uri="{FF2B5EF4-FFF2-40B4-BE49-F238E27FC236}">
                  <a16:creationId xmlns:a16="http://schemas.microsoft.com/office/drawing/2014/main" id="{2F0BF51B-4351-470C-921D-0BF3A721E0B1}"/>
                </a:ext>
              </a:extLst>
            </p:cNvPr>
            <p:cNvGrpSpPr/>
            <p:nvPr/>
          </p:nvGrpSpPr>
          <p:grpSpPr>
            <a:xfrm>
              <a:off x="10303701" y="1241651"/>
              <a:ext cx="2016781" cy="1962949"/>
              <a:chOff x="10303701" y="1241651"/>
              <a:chExt cx="2016781" cy="1962949"/>
            </a:xfrm>
          </p:grpSpPr>
          <p:sp>
            <p:nvSpPr>
              <p:cNvPr id="23" name="Shape 146">
                <a:extLst>
                  <a:ext uri="{FF2B5EF4-FFF2-40B4-BE49-F238E27FC236}">
                    <a16:creationId xmlns:a16="http://schemas.microsoft.com/office/drawing/2014/main" id="{B71EA2FD-0F2F-438E-9CA6-368E46FD23FD}"/>
                  </a:ext>
                </a:extLst>
              </p:cNvPr>
              <p:cNvSpPr/>
              <p:nvPr/>
            </p:nvSpPr>
            <p:spPr>
              <a:xfrm>
                <a:off x="10318731" y="1251087"/>
                <a:ext cx="1807522" cy="1759279"/>
              </a:xfrm>
              <a:prstGeom prst="ellipse">
                <a:avLst/>
              </a:prstGeom>
              <a:solidFill>
                <a:srgbClr val="00C1E0"/>
              </a:solidFill>
              <a:ln w="12700" cap="flat" cmpd="sng" algn="ctr">
                <a:solidFill>
                  <a:srgbClr val="00C1E0">
                    <a:shade val="50000"/>
                  </a:srgbClr>
                </a:solidFill>
                <a:prstDash val="solid"/>
                <a:miter lim="800000"/>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828165" eaLnBrk="1" fontAlgn="auto" latinLnBrk="0" hangingPunct="1">
                  <a:lnSpc>
                    <a:spcPct val="100000"/>
                  </a:lnSpc>
                  <a:spcBef>
                    <a:spcPts val="0"/>
                  </a:spcBef>
                  <a:spcAft>
                    <a:spcPts val="0"/>
                  </a:spcAft>
                  <a:buClrTx/>
                  <a:buSzTx/>
                  <a:buFontTx/>
                  <a:buNone/>
                  <a:defRPr sz="3200"/>
                </a:pPr>
                <a:endParaRPr kumimoji="0" sz="2400" b="0" i="0" u="none" strike="noStrike" kern="0" cap="none" spc="0" normalizeH="0" baseline="0" noProof="0">
                  <a:ln>
                    <a:noFill/>
                  </a:ln>
                  <a:solidFill>
                    <a:srgbClr val="FF7B00"/>
                  </a:solidFill>
                  <a:effectLst/>
                  <a:uLnTx/>
                  <a:uFillTx/>
                  <a:latin typeface="微软雅黑" panose="020B0503020204020204" pitchFamily="34" charset="-122"/>
                  <a:ea typeface="+mn-ea"/>
                  <a:cs typeface="+mn-cs"/>
                </a:endParaRPr>
              </a:p>
            </p:txBody>
          </p:sp>
          <p:sp>
            <p:nvSpPr>
              <p:cNvPr id="24" name="Shape 147">
                <a:extLst>
                  <a:ext uri="{FF2B5EF4-FFF2-40B4-BE49-F238E27FC236}">
                    <a16:creationId xmlns:a16="http://schemas.microsoft.com/office/drawing/2014/main" id="{2D0DA2FF-83DA-4AA3-BD0C-CF01DFB2F41B}"/>
                  </a:ext>
                </a:extLst>
              </p:cNvPr>
              <p:cNvSpPr/>
              <p:nvPr/>
            </p:nvSpPr>
            <p:spPr>
              <a:xfrm rot="5400000">
                <a:off x="10330617" y="1214735"/>
                <a:ext cx="1962949" cy="2016781"/>
              </a:xfrm>
              <a:prstGeom prst="ellipse">
                <a:avLst/>
              </a:prstGeom>
              <a:ln w="12700">
                <a:solidFill>
                  <a:srgbClr val="FFFFFF">
                    <a:alpha val="10000"/>
                  </a:srgbClr>
                </a:solidFill>
                <a:miter lim="400000"/>
              </a:ln>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828165" fontAlgn="auto">
                  <a:spcBef>
                    <a:spcPts val="0"/>
                  </a:spcBef>
                  <a:spcAft>
                    <a:spcPts val="0"/>
                  </a:spcAft>
                  <a:defRPr sz="3200"/>
                </a:pPr>
                <a:endParaRPr sz="2400">
                  <a:solidFill>
                    <a:srgbClr val="373D41"/>
                  </a:solidFill>
                  <a:latin typeface="微软雅黑" panose="020B0503020204020204" pitchFamily="34" charset="-122"/>
                  <a:ea typeface="微软雅黑" panose="020B0503020204020204" pitchFamily="34" charset="-122"/>
                </a:endParaRPr>
              </a:p>
            </p:txBody>
          </p:sp>
        </p:grpSp>
        <p:sp>
          <p:nvSpPr>
            <p:cNvPr id="25" name="Shape 148">
              <a:extLst>
                <a:ext uri="{FF2B5EF4-FFF2-40B4-BE49-F238E27FC236}">
                  <a16:creationId xmlns:a16="http://schemas.microsoft.com/office/drawing/2014/main" id="{63AC1EB6-40B6-4B6F-B5F1-8052DBE9B914}"/>
                </a:ext>
              </a:extLst>
            </p:cNvPr>
            <p:cNvSpPr/>
            <p:nvPr/>
          </p:nvSpPr>
          <p:spPr>
            <a:xfrm>
              <a:off x="10616674" y="1763593"/>
              <a:ext cx="1238529" cy="670608"/>
            </a:xfrm>
            <a:prstGeom prst="rect">
              <a:avLst/>
            </a:prstGeom>
            <a:ln w="12700">
              <a:miter lim="400000"/>
            </a:ln>
          </p:spPr>
          <p:txBody>
            <a:bodyPr lIns="50800" tIns="50800" rIns="50800" bIns="50800" anchor="ctr"/>
            <a:lstStyle>
              <a:lvl1pPr>
                <a:defRPr sz="6400">
                  <a:solidFill>
                    <a:srgbClr val="FFFFFF"/>
                  </a:solidFill>
                  <a:latin typeface="Helvetica"/>
                  <a:ea typeface="Helvetica"/>
                  <a:cs typeface="Helvetica"/>
                  <a:sym typeface="Helvetica"/>
                </a:defRPr>
              </a:lvl1pPr>
            </a:lstStyle>
            <a:p>
              <a:pPr algn="ctr" defTabSz="1828165" fontAlgn="auto">
                <a:spcBef>
                  <a:spcPts val="0"/>
                </a:spcBef>
                <a:spcAft>
                  <a:spcPts val="0"/>
                </a:spcAft>
              </a:pPr>
              <a:r>
                <a:rPr lang="zh-CN" altLang="en-US" sz="2400" dirty="0">
                  <a:latin typeface="微软雅黑" panose="020B0503020204020204" pitchFamily="34" charset="-122"/>
                  <a:ea typeface="微软雅黑" panose="020B0503020204020204" pitchFamily="34" charset="-122"/>
                </a:rPr>
                <a:t>第三方</a:t>
              </a:r>
              <a:endParaRPr sz="2400" dirty="0">
                <a:latin typeface="微软雅黑" panose="020B0503020204020204" pitchFamily="34" charset="-122"/>
                <a:ea typeface="微软雅黑" panose="020B0503020204020204" pitchFamily="34" charset="-122"/>
              </a:endParaRPr>
            </a:p>
          </p:txBody>
        </p:sp>
      </p:grpSp>
      <p:sp>
        <p:nvSpPr>
          <p:cNvPr id="26" name="Shape 149">
            <a:extLst>
              <a:ext uri="{FF2B5EF4-FFF2-40B4-BE49-F238E27FC236}">
                <a16:creationId xmlns:a16="http://schemas.microsoft.com/office/drawing/2014/main" id="{8D275538-FB2B-4D11-936C-E2DE3D56842B}"/>
              </a:ext>
            </a:extLst>
          </p:cNvPr>
          <p:cNvSpPr/>
          <p:nvPr/>
        </p:nvSpPr>
        <p:spPr>
          <a:xfrm>
            <a:off x="9527521" y="3709837"/>
            <a:ext cx="2115905" cy="2318583"/>
          </a:xfrm>
          <a:prstGeom prst="rect">
            <a:avLst/>
          </a:prstGeom>
          <a:ln w="12700">
            <a:miter lim="400000"/>
          </a:ln>
        </p:spPr>
        <p:txBody>
          <a:bodyPr wrap="square" lIns="50800" tIns="50800" rIns="50800" bIns="508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pPr algn="ctr" defTabSz="1828165" fontAlgn="auto">
              <a:spcBef>
                <a:spcPts val="0"/>
              </a:spcBef>
              <a:spcAft>
                <a:spcPts val="0"/>
              </a:spcAft>
            </a:pPr>
            <a:r>
              <a:rPr lang="zh-CN" altLang="en-US" sz="2000" dirty="0">
                <a:solidFill>
                  <a:schemeClr val="bg1"/>
                </a:solidFill>
                <a:latin typeface="微软雅黑" panose="020B0503020204020204" pitchFamily="34" charset="-122"/>
                <a:ea typeface="微软雅黑" panose="020B0503020204020204" pitchFamily="34" charset="-122"/>
              </a:rPr>
              <a:t>第三方数据</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defTabSz="1828165" fontAlgn="auto">
              <a:spcBef>
                <a:spcPts val="0"/>
              </a:spcBef>
              <a:spcAft>
                <a:spcPts val="0"/>
              </a:spcAft>
            </a:pPr>
            <a:r>
              <a:rPr lang="zh-CN" altLang="en-US" sz="2000" dirty="0">
                <a:solidFill>
                  <a:schemeClr val="bg1"/>
                </a:solidFill>
                <a:latin typeface="微软雅黑" panose="020B0503020204020204" pitchFamily="34" charset="-122"/>
                <a:ea typeface="微软雅黑" panose="020B0503020204020204" pitchFamily="34" charset="-122"/>
              </a:rPr>
              <a:t>合作方提供</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defTabSz="1828165" fontAlgn="auto">
              <a:spcBef>
                <a:spcPts val="0"/>
              </a:spcBef>
              <a:spcAft>
                <a:spcPts val="0"/>
              </a:spcAft>
            </a:pPr>
            <a:r>
              <a:rPr lang="zh-CN" altLang="en-US" sz="2000" dirty="0">
                <a:solidFill>
                  <a:srgbClr val="61D6FE"/>
                </a:solidFill>
                <a:latin typeface="微软雅黑" panose="020B0503020204020204" pitchFamily="34" charset="-122"/>
                <a:ea typeface="微软雅黑" panose="020B0503020204020204" pitchFamily="34" charset="-122"/>
              </a:rPr>
              <a:t>如政府公布宏观数据</a:t>
            </a:r>
            <a:endParaRPr lang="en-US" altLang="zh-CN" sz="2000" dirty="0">
              <a:solidFill>
                <a:srgbClr val="61D6FE"/>
              </a:solidFill>
              <a:latin typeface="微软雅黑" panose="020B0503020204020204" pitchFamily="34" charset="-122"/>
              <a:ea typeface="微软雅黑" panose="020B0503020204020204" pitchFamily="34" charset="-122"/>
            </a:endParaRPr>
          </a:p>
          <a:p>
            <a:pPr algn="ctr" defTabSz="1828165" fontAlgn="auto">
              <a:spcBef>
                <a:spcPts val="0"/>
              </a:spcBef>
              <a:spcAft>
                <a:spcPts val="0"/>
              </a:spcAft>
            </a:pPr>
            <a:r>
              <a:rPr lang="zh-CN" altLang="en-US" sz="2000" dirty="0">
                <a:solidFill>
                  <a:srgbClr val="61D6FE"/>
                </a:solidFill>
                <a:latin typeface="微软雅黑" panose="020B0503020204020204" pitchFamily="34" charset="-122"/>
                <a:ea typeface="微软雅黑" panose="020B0503020204020204" pitchFamily="34" charset="-122"/>
              </a:rPr>
              <a:t>对接公安系统的身份核验</a:t>
            </a:r>
            <a:endParaRPr lang="en-US" altLang="zh-CN" sz="2000" dirty="0">
              <a:solidFill>
                <a:srgbClr val="61D6FE"/>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Effect transition="in" filter="fade">
                                      <p:cBhvr>
                                        <p:cTn id="9" dur="500"/>
                                        <p:tgtEl>
                                          <p:spTgt spid="6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p:cTn id="20" dur="500" fill="hold"/>
                                        <p:tgtEl>
                                          <p:spTgt spid="64"/>
                                        </p:tgtEl>
                                        <p:attrNameLst>
                                          <p:attrName>ppt_w</p:attrName>
                                        </p:attrNameLst>
                                      </p:cBhvr>
                                      <p:tavLst>
                                        <p:tav tm="0">
                                          <p:val>
                                            <p:fltVal val="0"/>
                                          </p:val>
                                        </p:tav>
                                        <p:tav tm="100000">
                                          <p:val>
                                            <p:strVal val="#ppt_w"/>
                                          </p:val>
                                        </p:tav>
                                      </p:tavLst>
                                    </p:anim>
                                    <p:anim calcmode="lin" valueType="num">
                                      <p:cBhvr>
                                        <p:cTn id="21" dur="500" fill="hold"/>
                                        <p:tgtEl>
                                          <p:spTgt spid="64"/>
                                        </p:tgtEl>
                                        <p:attrNameLst>
                                          <p:attrName>ppt_h</p:attrName>
                                        </p:attrNameLst>
                                      </p:cBhvr>
                                      <p:tavLst>
                                        <p:tav tm="0">
                                          <p:val>
                                            <p:fltVal val="0"/>
                                          </p:val>
                                        </p:tav>
                                        <p:tav tm="100000">
                                          <p:val>
                                            <p:strVal val="#ppt_h"/>
                                          </p:val>
                                        </p:tav>
                                      </p:tavLst>
                                    </p:anim>
                                    <p:animEffect transition="in" filter="fade">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ppt_x"/>
                                          </p:val>
                                        </p:tav>
                                        <p:tav tm="100000">
                                          <p:val>
                                            <p:strVal val="#ppt_x"/>
                                          </p:val>
                                        </p:tav>
                                      </p:tavLst>
                                    </p:anim>
                                    <p:anim calcmode="lin" valueType="num">
                                      <p:cBhvr additive="base">
                                        <p:cTn id="4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Effect transition="in" filter="fade">
                                      <p:cBhvr>
                                        <p:cTn id="48" dur="500"/>
                                        <p:tgtEl>
                                          <p:spTgt spid="31"/>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 calcmode="lin" valueType="num">
                                      <p:cBhvr>
                                        <p:cTn id="59" dur="500" fill="hold"/>
                                        <p:tgtEl>
                                          <p:spTgt spid="66"/>
                                        </p:tgtEl>
                                        <p:attrNameLst>
                                          <p:attrName>ppt_w</p:attrName>
                                        </p:attrNameLst>
                                      </p:cBhvr>
                                      <p:tavLst>
                                        <p:tav tm="0">
                                          <p:val>
                                            <p:fltVal val="0"/>
                                          </p:val>
                                        </p:tav>
                                        <p:tav tm="100000">
                                          <p:val>
                                            <p:strVal val="#ppt_w"/>
                                          </p:val>
                                        </p:tav>
                                      </p:tavLst>
                                    </p:anim>
                                    <p:anim calcmode="lin" valueType="num">
                                      <p:cBhvr>
                                        <p:cTn id="60" dur="500" fill="hold"/>
                                        <p:tgtEl>
                                          <p:spTgt spid="66"/>
                                        </p:tgtEl>
                                        <p:attrNameLst>
                                          <p:attrName>ppt_h</p:attrName>
                                        </p:attrNameLst>
                                      </p:cBhvr>
                                      <p:tavLst>
                                        <p:tav tm="0">
                                          <p:val>
                                            <p:fltVal val="0"/>
                                          </p:val>
                                        </p:tav>
                                        <p:tav tm="100000">
                                          <p:val>
                                            <p:strVal val="#ppt_h"/>
                                          </p:val>
                                        </p:tav>
                                      </p:tavLst>
                                    </p:anim>
                                    <p:animEffect transition="in" filter="fade">
                                      <p:cBhvr>
                                        <p:cTn id="61" dur="500"/>
                                        <p:tgtEl>
                                          <p:spTgt spid="66"/>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 calcmode="lin" valueType="num">
                                      <p:cBhvr additive="base">
                                        <p:cTn id="66" dur="500" fill="hold"/>
                                        <p:tgtEl>
                                          <p:spTgt spid="26"/>
                                        </p:tgtEl>
                                        <p:attrNameLst>
                                          <p:attrName>ppt_x</p:attrName>
                                        </p:attrNameLst>
                                      </p:cBhvr>
                                      <p:tavLst>
                                        <p:tav tm="0">
                                          <p:val>
                                            <p:strVal val="#ppt_x"/>
                                          </p:val>
                                        </p:tav>
                                        <p:tav tm="100000">
                                          <p:val>
                                            <p:strVal val="#ppt_x"/>
                                          </p:val>
                                        </p:tav>
                                      </p:tavLst>
                                    </p:anim>
                                    <p:anim calcmode="lin" valueType="num">
                                      <p:cBhvr additive="base">
                                        <p:cTn id="6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8" grpId="0" animBg="1"/>
      <p:bldP spid="22"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43E368-0758-4A38-BA97-3E931F30E7DF}"/>
              </a:ext>
            </a:extLst>
          </p:cNvPr>
          <p:cNvSpPr txBox="1"/>
          <p:nvPr/>
        </p:nvSpPr>
        <p:spPr>
          <a:xfrm>
            <a:off x="1562557" y="1553947"/>
            <a:ext cx="9598502" cy="400110"/>
          </a:xfrm>
          <a:prstGeom prst="rect">
            <a:avLst/>
          </a:prstGeom>
          <a:noFill/>
        </p:spPr>
        <p:txBody>
          <a:bodyPr wrap="square" rtlCol="0">
            <a:spAutoFit/>
          </a:bodyPr>
          <a:lstStyle/>
          <a:p>
            <a:pPr marL="342900" indent="-342900" defTabSz="825500" fontAlgn="auto" hangingPunct="0">
              <a:spcBef>
                <a:spcPts val="0"/>
              </a:spcBef>
              <a:spcAft>
                <a:spcPts val="0"/>
              </a:spcAft>
              <a:buFont typeface="Wingdings" panose="05000000000000000000" pitchFamily="2" charset="2"/>
              <a:buChar char="n"/>
            </a:pPr>
            <a:r>
              <a:rPr lang="en-US" altLang="zh-CN" sz="2000" kern="0" dirty="0">
                <a:solidFill>
                  <a:schemeClr val="bg1"/>
                </a:solidFill>
                <a:ea typeface="FZLanTingHei-M-GBK"/>
                <a:sym typeface="Helvetica Light"/>
              </a:rPr>
              <a:t>ETL</a:t>
            </a:r>
            <a:r>
              <a:rPr lang="zh-CN" altLang="en-US" sz="2000" kern="0" dirty="0">
                <a:solidFill>
                  <a:schemeClr val="bg1"/>
                </a:solidFill>
                <a:ea typeface="FZLanTingHei-M-GBK"/>
                <a:sym typeface="Helvetica Light"/>
              </a:rPr>
              <a:t>是</a:t>
            </a:r>
            <a:r>
              <a:rPr lang="en-US" altLang="zh-CN" sz="2000" kern="0" dirty="0">
                <a:solidFill>
                  <a:schemeClr val="bg1"/>
                </a:solidFill>
                <a:ea typeface="FZLanTingHei-M-GBK"/>
                <a:sym typeface="Helvetica Light"/>
              </a:rPr>
              <a:t>Extract</a:t>
            </a:r>
            <a:r>
              <a:rPr lang="zh-CN" altLang="en-US" sz="2000" kern="0" dirty="0">
                <a:solidFill>
                  <a:schemeClr val="bg1"/>
                </a:solidFill>
                <a:ea typeface="FZLanTingHei-M-GBK"/>
                <a:sym typeface="Helvetica Light"/>
              </a:rPr>
              <a:t>、</a:t>
            </a:r>
            <a:r>
              <a:rPr lang="en-US" altLang="zh-CN" sz="2000" kern="0" dirty="0">
                <a:solidFill>
                  <a:schemeClr val="bg1"/>
                </a:solidFill>
                <a:ea typeface="FZLanTingHei-M-GBK"/>
                <a:sym typeface="Helvetica Light"/>
              </a:rPr>
              <a:t> Transform</a:t>
            </a:r>
            <a:r>
              <a:rPr lang="zh-CN" altLang="en-US" sz="2000" kern="0" dirty="0">
                <a:solidFill>
                  <a:schemeClr val="bg1"/>
                </a:solidFill>
                <a:ea typeface="FZLanTingHei-M-GBK"/>
                <a:sym typeface="Helvetica Light"/>
              </a:rPr>
              <a:t>、</a:t>
            </a:r>
            <a:r>
              <a:rPr lang="en-US" altLang="zh-CN" sz="2000" kern="0" dirty="0">
                <a:solidFill>
                  <a:schemeClr val="bg1"/>
                </a:solidFill>
                <a:ea typeface="FZLanTingHei-M-GBK"/>
                <a:sym typeface="Helvetica Light"/>
              </a:rPr>
              <a:t> Loading</a:t>
            </a:r>
            <a:r>
              <a:rPr lang="zh-CN" altLang="en-US" sz="2000" kern="0" dirty="0">
                <a:solidFill>
                  <a:schemeClr val="bg1"/>
                </a:solidFill>
                <a:ea typeface="FZLanTingHei-M-GBK"/>
                <a:sym typeface="Helvetica Light"/>
              </a:rPr>
              <a:t>三个字母的缩写，即抽取、转换、装载。</a:t>
            </a:r>
            <a:endParaRPr lang="en-US" altLang="zh-CN" sz="2000" kern="0" dirty="0">
              <a:solidFill>
                <a:schemeClr val="bg1"/>
              </a:solidFill>
              <a:ea typeface="FZLanTingHei-M-GBK"/>
              <a:sym typeface="Helvetica Light"/>
            </a:endParaRPr>
          </a:p>
        </p:txBody>
      </p:sp>
      <p:sp>
        <p:nvSpPr>
          <p:cNvPr id="5" name="文本框 4">
            <a:extLst>
              <a:ext uri="{FF2B5EF4-FFF2-40B4-BE49-F238E27FC236}">
                <a16:creationId xmlns:a16="http://schemas.microsoft.com/office/drawing/2014/main" id="{01FC2A36-E87F-4348-AE5F-B8592925055C}"/>
              </a:ext>
            </a:extLst>
          </p:cNvPr>
          <p:cNvSpPr txBox="1"/>
          <p:nvPr/>
        </p:nvSpPr>
        <p:spPr>
          <a:xfrm>
            <a:off x="215841" y="179921"/>
            <a:ext cx="3766862" cy="954107"/>
          </a:xfrm>
          <a:prstGeom prst="rect">
            <a:avLst/>
          </a:prstGeom>
          <a:noFill/>
        </p:spPr>
        <p:txBody>
          <a:bodyPr wrap="square" rtlCol="0">
            <a:spAutoFit/>
          </a:bodyPr>
          <a:lstStyle/>
          <a:p>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离线数据采集</a:t>
            </a:r>
            <a:r>
              <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ETL</a:t>
            </a:r>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a:p>
            <a:endPar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C2F9D34B-55B2-11F8-EE2F-7F270834C251}"/>
              </a:ext>
            </a:extLst>
          </p:cNvPr>
          <p:cNvPicPr>
            <a:picLocks noChangeAspect="1"/>
          </p:cNvPicPr>
          <p:nvPr/>
        </p:nvPicPr>
        <p:blipFill>
          <a:blip r:embed="rId2"/>
          <a:stretch>
            <a:fillRect/>
          </a:stretch>
        </p:blipFill>
        <p:spPr>
          <a:xfrm>
            <a:off x="2340269" y="2532403"/>
            <a:ext cx="7277556" cy="3232292"/>
          </a:xfrm>
          <a:prstGeom prst="rect">
            <a:avLst/>
          </a:prstGeom>
        </p:spPr>
      </p:pic>
    </p:spTree>
    <p:extLst>
      <p:ext uri="{BB962C8B-B14F-4D97-AF65-F5344CB8AC3E}">
        <p14:creationId xmlns:p14="http://schemas.microsoft.com/office/powerpoint/2010/main" val="73821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43E368-0758-4A38-BA97-3E931F30E7DF}"/>
              </a:ext>
            </a:extLst>
          </p:cNvPr>
          <p:cNvSpPr txBox="1"/>
          <p:nvPr/>
        </p:nvSpPr>
        <p:spPr>
          <a:xfrm>
            <a:off x="1266721" y="1315104"/>
            <a:ext cx="9193674" cy="553998"/>
          </a:xfrm>
          <a:prstGeom prst="rect">
            <a:avLst/>
          </a:prstGeom>
          <a:noFill/>
        </p:spPr>
        <p:txBody>
          <a:bodyPr wrap="square" rtlCol="0">
            <a:spAutoFit/>
          </a:bodyPr>
          <a:lstStyle/>
          <a:p>
            <a:pPr marL="342900" indent="-342900" defTabSz="825500" hangingPunct="0">
              <a:lnSpc>
                <a:spcPct val="150000"/>
              </a:lnSpc>
              <a:buFont typeface="Wingdings" panose="05000000000000000000" pitchFamily="2" charset="2"/>
              <a:buChar char="n"/>
            </a:pPr>
            <a:r>
              <a:rPr lang="zh-CN" altLang="en-US" sz="2000" b="1" kern="0" dirty="0">
                <a:solidFill>
                  <a:schemeClr val="bg1"/>
                </a:solidFill>
                <a:latin typeface="+mn-ea"/>
                <a:sym typeface="Helvetica Light"/>
              </a:rPr>
              <a:t>目前市场上主流的</a:t>
            </a:r>
            <a:r>
              <a:rPr lang="en-US" altLang="zh-CN" sz="2000" b="1" kern="0" dirty="0">
                <a:solidFill>
                  <a:schemeClr val="bg1"/>
                </a:solidFill>
                <a:latin typeface="+mn-ea"/>
                <a:sym typeface="Helvetica Light"/>
              </a:rPr>
              <a:t>ETL</a:t>
            </a:r>
            <a:r>
              <a:rPr lang="zh-CN" altLang="en-US" sz="2000" b="1" kern="0" dirty="0">
                <a:solidFill>
                  <a:schemeClr val="bg1"/>
                </a:solidFill>
                <a:latin typeface="+mn-ea"/>
                <a:sym typeface="Helvetica Light"/>
              </a:rPr>
              <a:t>工具有</a:t>
            </a:r>
            <a:endParaRPr lang="en-US" altLang="zh-CN" sz="2000" b="1" kern="0" dirty="0">
              <a:solidFill>
                <a:schemeClr val="bg1"/>
              </a:solidFill>
              <a:latin typeface="+mn-ea"/>
              <a:sym typeface="Helvetica Light"/>
            </a:endParaRPr>
          </a:p>
        </p:txBody>
      </p:sp>
      <p:sp>
        <p:nvSpPr>
          <p:cNvPr id="6" name="文本框 5">
            <a:extLst>
              <a:ext uri="{FF2B5EF4-FFF2-40B4-BE49-F238E27FC236}">
                <a16:creationId xmlns:a16="http://schemas.microsoft.com/office/drawing/2014/main" id="{12875109-809F-4292-83F9-3687AA767BFD}"/>
              </a:ext>
            </a:extLst>
          </p:cNvPr>
          <p:cNvSpPr txBox="1"/>
          <p:nvPr/>
        </p:nvSpPr>
        <p:spPr>
          <a:xfrm>
            <a:off x="215841" y="179921"/>
            <a:ext cx="3766862" cy="523220"/>
          </a:xfrm>
          <a:prstGeom prst="rect">
            <a:avLst/>
          </a:prstGeom>
          <a:noFill/>
        </p:spPr>
        <p:txBody>
          <a:bodyPr wrap="square" rtlCol="0">
            <a:spAutoFit/>
          </a:bodyPr>
          <a:lstStyle/>
          <a:p>
            <a:r>
              <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ETL</a:t>
            </a:r>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rPr>
              <a:t>工具</a:t>
            </a:r>
            <a:endPar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endParaRPr>
          </a:p>
        </p:txBody>
      </p:sp>
      <p:graphicFrame>
        <p:nvGraphicFramePr>
          <p:cNvPr id="3" name="图示 2">
            <a:extLst>
              <a:ext uri="{FF2B5EF4-FFF2-40B4-BE49-F238E27FC236}">
                <a16:creationId xmlns:a16="http://schemas.microsoft.com/office/drawing/2014/main" id="{13F9EA5E-B071-4922-B34F-0036BBAAA3E2}"/>
              </a:ext>
            </a:extLst>
          </p:cNvPr>
          <p:cNvGraphicFramePr/>
          <p:nvPr>
            <p:extLst>
              <p:ext uri="{D42A27DB-BD31-4B8C-83A1-F6EECF244321}">
                <p14:modId xmlns:p14="http://schemas.microsoft.com/office/powerpoint/2010/main" val="973756578"/>
              </p:ext>
            </p:extLst>
          </p:nvPr>
        </p:nvGraphicFramePr>
        <p:xfrm>
          <a:off x="1266721" y="2207546"/>
          <a:ext cx="9792820" cy="1019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图片 9">
            <a:extLst>
              <a:ext uri="{FF2B5EF4-FFF2-40B4-BE49-F238E27FC236}">
                <a16:creationId xmlns:a16="http://schemas.microsoft.com/office/drawing/2014/main" id="{84A51487-1621-436D-963D-EB7F581F0A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0326" y="3761004"/>
            <a:ext cx="2774072" cy="1658186"/>
          </a:xfrm>
          <a:prstGeom prst="rect">
            <a:avLst/>
          </a:prstGeom>
        </p:spPr>
      </p:pic>
      <p:pic>
        <p:nvPicPr>
          <p:cNvPr id="11" name="图片 10">
            <a:extLst>
              <a:ext uri="{FF2B5EF4-FFF2-40B4-BE49-F238E27FC236}">
                <a16:creationId xmlns:a16="http://schemas.microsoft.com/office/drawing/2014/main" id="{B2D86357-20D5-418F-B082-3843CE2DC25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41706" y="3758692"/>
            <a:ext cx="2066748" cy="1658187"/>
          </a:xfrm>
          <a:prstGeom prst="rect">
            <a:avLst/>
          </a:prstGeom>
        </p:spPr>
      </p:pic>
      <p:pic>
        <p:nvPicPr>
          <p:cNvPr id="12" name="图片 11">
            <a:extLst>
              <a:ext uri="{FF2B5EF4-FFF2-40B4-BE49-F238E27FC236}">
                <a16:creationId xmlns:a16="http://schemas.microsoft.com/office/drawing/2014/main" id="{734DAED2-41C4-400E-BCBB-5651B7832A0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7227" y="3758692"/>
            <a:ext cx="2555791" cy="1660498"/>
          </a:xfrm>
          <a:prstGeom prst="rect">
            <a:avLst/>
          </a:prstGeom>
        </p:spPr>
      </p:pic>
      <p:pic>
        <p:nvPicPr>
          <p:cNvPr id="13" name="图片 12">
            <a:extLst>
              <a:ext uri="{FF2B5EF4-FFF2-40B4-BE49-F238E27FC236}">
                <a16:creationId xmlns:a16="http://schemas.microsoft.com/office/drawing/2014/main" id="{96C0A7DC-8479-4000-9AED-0400B8E328A5}"/>
              </a:ext>
            </a:extLst>
          </p:cNvPr>
          <p:cNvPicPr>
            <a:picLocks noChangeAspect="1"/>
          </p:cNvPicPr>
          <p:nvPr/>
        </p:nvPicPr>
        <p:blipFill>
          <a:blip r:embed="rId10"/>
          <a:stretch>
            <a:fillRect/>
          </a:stretch>
        </p:blipFill>
        <p:spPr>
          <a:xfrm>
            <a:off x="8815761" y="3758692"/>
            <a:ext cx="2261165" cy="1658187"/>
          </a:xfrm>
          <a:prstGeom prst="rect">
            <a:avLst/>
          </a:prstGeom>
        </p:spPr>
      </p:pic>
      <p:sp>
        <p:nvSpPr>
          <p:cNvPr id="14" name="矩形 13">
            <a:extLst>
              <a:ext uri="{FF2B5EF4-FFF2-40B4-BE49-F238E27FC236}">
                <a16:creationId xmlns:a16="http://schemas.microsoft.com/office/drawing/2014/main" id="{0E6B638E-7F6D-432C-81DA-0E2F9BEB93DF}"/>
              </a:ext>
            </a:extLst>
          </p:cNvPr>
          <p:cNvSpPr/>
          <p:nvPr/>
        </p:nvSpPr>
        <p:spPr>
          <a:xfrm>
            <a:off x="1526363" y="5645726"/>
            <a:ext cx="1675764"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5500" hangingPunct="0"/>
            <a:r>
              <a:rPr lang="en-US" altLang="zh-CN" kern="0" dirty="0">
                <a:solidFill>
                  <a:schemeClr val="bg1"/>
                </a:solidFill>
                <a:latin typeface="微软雅黑" panose="020B0503020204020204" pitchFamily="34" charset="-122"/>
                <a:ea typeface="FZLanTingHei-M-GBK"/>
                <a:sym typeface="Helvetica Light"/>
              </a:rPr>
              <a:t>PowerCenter</a:t>
            </a:r>
            <a:endParaRPr lang="zh-CN" altLang="en-US" kern="0" dirty="0">
              <a:solidFill>
                <a:schemeClr val="bg1"/>
              </a:solidFill>
              <a:latin typeface="Arial" panose="020B0604020202020204"/>
              <a:ea typeface="FZLanTingHei-M-GBK"/>
              <a:sym typeface="Helvetica Light"/>
            </a:endParaRPr>
          </a:p>
        </p:txBody>
      </p:sp>
      <p:sp>
        <p:nvSpPr>
          <p:cNvPr id="15" name="矩形 14">
            <a:extLst>
              <a:ext uri="{FF2B5EF4-FFF2-40B4-BE49-F238E27FC236}">
                <a16:creationId xmlns:a16="http://schemas.microsoft.com/office/drawing/2014/main" id="{01382C68-CEEC-4088-A12B-94990FF26207}"/>
              </a:ext>
            </a:extLst>
          </p:cNvPr>
          <p:cNvSpPr/>
          <p:nvPr/>
        </p:nvSpPr>
        <p:spPr>
          <a:xfrm>
            <a:off x="4474714" y="5645726"/>
            <a:ext cx="1368152"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5500" hangingPunct="0"/>
            <a:r>
              <a:rPr lang="en-US" altLang="zh-CN" kern="0" dirty="0" err="1">
                <a:solidFill>
                  <a:schemeClr val="bg1"/>
                </a:solidFill>
                <a:latin typeface="微软雅黑" panose="020B0503020204020204" pitchFamily="34" charset="-122"/>
                <a:ea typeface="FZLanTingHei-M-GBK"/>
                <a:sym typeface="Helvetica Light"/>
              </a:rPr>
              <a:t>DataStage</a:t>
            </a:r>
            <a:endParaRPr lang="zh-CN" altLang="en-US" kern="0" dirty="0">
              <a:solidFill>
                <a:schemeClr val="bg1"/>
              </a:solidFill>
              <a:latin typeface="Arial" panose="020B0604020202020204"/>
              <a:ea typeface="FZLanTingHei-M-GBK"/>
              <a:sym typeface="Helvetica Light"/>
            </a:endParaRPr>
          </a:p>
        </p:txBody>
      </p:sp>
      <p:sp>
        <p:nvSpPr>
          <p:cNvPr id="16" name="矩形 15">
            <a:extLst>
              <a:ext uri="{FF2B5EF4-FFF2-40B4-BE49-F238E27FC236}">
                <a16:creationId xmlns:a16="http://schemas.microsoft.com/office/drawing/2014/main" id="{666C65F2-F586-4167-8D9B-6DF0C0ECDC1C}"/>
              </a:ext>
            </a:extLst>
          </p:cNvPr>
          <p:cNvSpPr/>
          <p:nvPr/>
        </p:nvSpPr>
        <p:spPr>
          <a:xfrm>
            <a:off x="7027008" y="5645726"/>
            <a:ext cx="1296144"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5500" hangingPunct="0"/>
            <a:r>
              <a:rPr lang="en-US" altLang="zh-CN" kern="0" dirty="0">
                <a:solidFill>
                  <a:schemeClr val="bg1"/>
                </a:solidFill>
                <a:latin typeface="微软雅黑" panose="020B0503020204020204" pitchFamily="34" charset="-122"/>
                <a:ea typeface="FZLanTingHei-M-GBK"/>
                <a:sym typeface="Helvetica Light"/>
              </a:rPr>
              <a:t>Kettle</a:t>
            </a:r>
            <a:endParaRPr lang="zh-CN" altLang="en-US" kern="0" dirty="0">
              <a:solidFill>
                <a:schemeClr val="bg1"/>
              </a:solidFill>
              <a:latin typeface="Arial" panose="020B0604020202020204"/>
              <a:ea typeface="FZLanTingHei-M-GBK"/>
              <a:sym typeface="Helvetica Light"/>
            </a:endParaRPr>
          </a:p>
        </p:txBody>
      </p:sp>
      <p:sp>
        <p:nvSpPr>
          <p:cNvPr id="17" name="矩形 16">
            <a:extLst>
              <a:ext uri="{FF2B5EF4-FFF2-40B4-BE49-F238E27FC236}">
                <a16:creationId xmlns:a16="http://schemas.microsoft.com/office/drawing/2014/main" id="{BDDAC844-F580-4804-90B4-BE64C094F7F9}"/>
              </a:ext>
            </a:extLst>
          </p:cNvPr>
          <p:cNvSpPr/>
          <p:nvPr/>
        </p:nvSpPr>
        <p:spPr>
          <a:xfrm>
            <a:off x="9352784" y="5645726"/>
            <a:ext cx="1255614"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5500" hangingPunct="0"/>
            <a:r>
              <a:rPr lang="en-US" altLang="zh-CN" kern="0" dirty="0" err="1">
                <a:solidFill>
                  <a:schemeClr val="bg1"/>
                </a:solidFill>
                <a:latin typeface="微软雅黑" panose="020B0503020204020204" pitchFamily="34" charset="-122"/>
                <a:ea typeface="FZLanTingHei-M-GBK"/>
                <a:sym typeface="Helvetica Light"/>
              </a:rPr>
              <a:t>DataX</a:t>
            </a:r>
            <a:endParaRPr lang="zh-CN" altLang="en-US" kern="0" dirty="0">
              <a:solidFill>
                <a:schemeClr val="bg1"/>
              </a:solidFill>
              <a:latin typeface="Arial" panose="020B0604020202020204"/>
              <a:ea typeface="FZLanTingHei-M-GBK"/>
              <a:sym typeface="Helvetica Light"/>
            </a:endParaRPr>
          </a:p>
        </p:txBody>
      </p:sp>
    </p:spTree>
    <p:extLst>
      <p:ext uri="{BB962C8B-B14F-4D97-AF65-F5344CB8AC3E}">
        <p14:creationId xmlns:p14="http://schemas.microsoft.com/office/powerpoint/2010/main" val="28075063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graphicEl>
                                              <a:dgm id="{2AB515A5-4DBA-4FE4-AC10-CA6404187AC5}"/>
                                            </p:graphicEl>
                                          </p:spTgt>
                                        </p:tgtEl>
                                        <p:attrNameLst>
                                          <p:attrName>style.visibility</p:attrName>
                                        </p:attrNameLst>
                                      </p:cBhvr>
                                      <p:to>
                                        <p:strVal val="visible"/>
                                      </p:to>
                                    </p:set>
                                    <p:anim calcmode="lin" valueType="num">
                                      <p:cBhvr>
                                        <p:cTn id="12" dur="500" fill="hold"/>
                                        <p:tgtEl>
                                          <p:spTgt spid="3">
                                            <p:graphicEl>
                                              <a:dgm id="{2AB515A5-4DBA-4FE4-AC10-CA6404187AC5}"/>
                                            </p:graphicEl>
                                          </p:spTgt>
                                        </p:tgtEl>
                                        <p:attrNameLst>
                                          <p:attrName>ppt_w</p:attrName>
                                        </p:attrNameLst>
                                      </p:cBhvr>
                                      <p:tavLst>
                                        <p:tav tm="0">
                                          <p:val>
                                            <p:fltVal val="0"/>
                                          </p:val>
                                        </p:tav>
                                        <p:tav tm="100000">
                                          <p:val>
                                            <p:strVal val="#ppt_w"/>
                                          </p:val>
                                        </p:tav>
                                      </p:tavLst>
                                    </p:anim>
                                    <p:anim calcmode="lin" valueType="num">
                                      <p:cBhvr>
                                        <p:cTn id="13" dur="500" fill="hold"/>
                                        <p:tgtEl>
                                          <p:spTgt spid="3">
                                            <p:graphicEl>
                                              <a:dgm id="{2AB515A5-4DBA-4FE4-AC10-CA6404187AC5}"/>
                                            </p:graphicEl>
                                          </p:spTgt>
                                        </p:tgtEl>
                                        <p:attrNameLst>
                                          <p:attrName>ppt_h</p:attrName>
                                        </p:attrNameLst>
                                      </p:cBhvr>
                                      <p:tavLst>
                                        <p:tav tm="0">
                                          <p:val>
                                            <p:fltVal val="0"/>
                                          </p:val>
                                        </p:tav>
                                        <p:tav tm="100000">
                                          <p:val>
                                            <p:strVal val="#ppt_h"/>
                                          </p:val>
                                        </p:tav>
                                      </p:tavLst>
                                    </p:anim>
                                    <p:animEffect transition="in" filter="fade">
                                      <p:cBhvr>
                                        <p:cTn id="14" dur="500"/>
                                        <p:tgtEl>
                                          <p:spTgt spid="3">
                                            <p:graphicEl>
                                              <a:dgm id="{2AB515A5-4DBA-4FE4-AC10-CA6404187AC5}"/>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graphicEl>
                                              <a:dgm id="{FFBDF243-1CEC-4AD9-BD0A-CC014910D790}"/>
                                            </p:graphicEl>
                                          </p:spTgt>
                                        </p:tgtEl>
                                        <p:attrNameLst>
                                          <p:attrName>style.visibility</p:attrName>
                                        </p:attrNameLst>
                                      </p:cBhvr>
                                      <p:to>
                                        <p:strVal val="visible"/>
                                      </p:to>
                                    </p:set>
                                    <p:anim calcmode="lin" valueType="num">
                                      <p:cBhvr>
                                        <p:cTn id="19" dur="500" fill="hold"/>
                                        <p:tgtEl>
                                          <p:spTgt spid="3">
                                            <p:graphicEl>
                                              <a:dgm id="{FFBDF243-1CEC-4AD9-BD0A-CC014910D790}"/>
                                            </p:graphicEl>
                                          </p:spTgt>
                                        </p:tgtEl>
                                        <p:attrNameLst>
                                          <p:attrName>ppt_w</p:attrName>
                                        </p:attrNameLst>
                                      </p:cBhvr>
                                      <p:tavLst>
                                        <p:tav tm="0">
                                          <p:val>
                                            <p:fltVal val="0"/>
                                          </p:val>
                                        </p:tav>
                                        <p:tav tm="100000">
                                          <p:val>
                                            <p:strVal val="#ppt_w"/>
                                          </p:val>
                                        </p:tav>
                                      </p:tavLst>
                                    </p:anim>
                                    <p:anim calcmode="lin" valueType="num">
                                      <p:cBhvr>
                                        <p:cTn id="20" dur="500" fill="hold"/>
                                        <p:tgtEl>
                                          <p:spTgt spid="3">
                                            <p:graphicEl>
                                              <a:dgm id="{FFBDF243-1CEC-4AD9-BD0A-CC014910D790}"/>
                                            </p:graphicEl>
                                          </p:spTgt>
                                        </p:tgtEl>
                                        <p:attrNameLst>
                                          <p:attrName>ppt_h</p:attrName>
                                        </p:attrNameLst>
                                      </p:cBhvr>
                                      <p:tavLst>
                                        <p:tav tm="0">
                                          <p:val>
                                            <p:fltVal val="0"/>
                                          </p:val>
                                        </p:tav>
                                        <p:tav tm="100000">
                                          <p:val>
                                            <p:strVal val="#ppt_h"/>
                                          </p:val>
                                        </p:tav>
                                      </p:tavLst>
                                    </p:anim>
                                    <p:animEffect transition="in" filter="fade">
                                      <p:cBhvr>
                                        <p:cTn id="21" dur="500"/>
                                        <p:tgtEl>
                                          <p:spTgt spid="3">
                                            <p:graphicEl>
                                              <a:dgm id="{FFBDF243-1CEC-4AD9-BD0A-CC014910D790}"/>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
                                            <p:graphicEl>
                                              <a:dgm id="{D3F5B2C7-73F1-42CE-8DE6-BC25F798E886}"/>
                                            </p:graphicEl>
                                          </p:spTgt>
                                        </p:tgtEl>
                                        <p:attrNameLst>
                                          <p:attrName>style.visibility</p:attrName>
                                        </p:attrNameLst>
                                      </p:cBhvr>
                                      <p:to>
                                        <p:strVal val="visible"/>
                                      </p:to>
                                    </p:set>
                                    <p:anim calcmode="lin" valueType="num">
                                      <p:cBhvr>
                                        <p:cTn id="24" dur="500" fill="hold"/>
                                        <p:tgtEl>
                                          <p:spTgt spid="3">
                                            <p:graphicEl>
                                              <a:dgm id="{D3F5B2C7-73F1-42CE-8DE6-BC25F798E886}"/>
                                            </p:graphicEl>
                                          </p:spTgt>
                                        </p:tgtEl>
                                        <p:attrNameLst>
                                          <p:attrName>ppt_w</p:attrName>
                                        </p:attrNameLst>
                                      </p:cBhvr>
                                      <p:tavLst>
                                        <p:tav tm="0">
                                          <p:val>
                                            <p:fltVal val="0"/>
                                          </p:val>
                                        </p:tav>
                                        <p:tav tm="100000">
                                          <p:val>
                                            <p:strVal val="#ppt_w"/>
                                          </p:val>
                                        </p:tav>
                                      </p:tavLst>
                                    </p:anim>
                                    <p:anim calcmode="lin" valueType="num">
                                      <p:cBhvr>
                                        <p:cTn id="25" dur="500" fill="hold"/>
                                        <p:tgtEl>
                                          <p:spTgt spid="3">
                                            <p:graphicEl>
                                              <a:dgm id="{D3F5B2C7-73F1-42CE-8DE6-BC25F798E886}"/>
                                            </p:graphicEl>
                                          </p:spTgt>
                                        </p:tgtEl>
                                        <p:attrNameLst>
                                          <p:attrName>ppt_h</p:attrName>
                                        </p:attrNameLst>
                                      </p:cBhvr>
                                      <p:tavLst>
                                        <p:tav tm="0">
                                          <p:val>
                                            <p:fltVal val="0"/>
                                          </p:val>
                                        </p:tav>
                                        <p:tav tm="100000">
                                          <p:val>
                                            <p:strVal val="#ppt_h"/>
                                          </p:val>
                                        </p:tav>
                                      </p:tavLst>
                                    </p:anim>
                                    <p:animEffect transition="in" filter="fade">
                                      <p:cBhvr>
                                        <p:cTn id="26" dur="500"/>
                                        <p:tgtEl>
                                          <p:spTgt spid="3">
                                            <p:graphicEl>
                                              <a:dgm id="{D3F5B2C7-73F1-42CE-8DE6-BC25F798E886}"/>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3">
                                            <p:graphicEl>
                                              <a:dgm id="{97A46338-602F-4858-AE5A-D6A9432CF730}"/>
                                            </p:graphicEl>
                                          </p:spTgt>
                                        </p:tgtEl>
                                        <p:attrNameLst>
                                          <p:attrName>style.visibility</p:attrName>
                                        </p:attrNameLst>
                                      </p:cBhvr>
                                      <p:to>
                                        <p:strVal val="visible"/>
                                      </p:to>
                                    </p:set>
                                    <p:anim calcmode="lin" valueType="num">
                                      <p:cBhvr>
                                        <p:cTn id="31" dur="500" fill="hold"/>
                                        <p:tgtEl>
                                          <p:spTgt spid="3">
                                            <p:graphicEl>
                                              <a:dgm id="{97A46338-602F-4858-AE5A-D6A9432CF730}"/>
                                            </p:graphicEl>
                                          </p:spTgt>
                                        </p:tgtEl>
                                        <p:attrNameLst>
                                          <p:attrName>ppt_w</p:attrName>
                                        </p:attrNameLst>
                                      </p:cBhvr>
                                      <p:tavLst>
                                        <p:tav tm="0">
                                          <p:val>
                                            <p:fltVal val="0"/>
                                          </p:val>
                                        </p:tav>
                                        <p:tav tm="100000">
                                          <p:val>
                                            <p:strVal val="#ppt_w"/>
                                          </p:val>
                                        </p:tav>
                                      </p:tavLst>
                                    </p:anim>
                                    <p:anim calcmode="lin" valueType="num">
                                      <p:cBhvr>
                                        <p:cTn id="32" dur="500" fill="hold"/>
                                        <p:tgtEl>
                                          <p:spTgt spid="3">
                                            <p:graphicEl>
                                              <a:dgm id="{97A46338-602F-4858-AE5A-D6A9432CF730}"/>
                                            </p:graphicEl>
                                          </p:spTgt>
                                        </p:tgtEl>
                                        <p:attrNameLst>
                                          <p:attrName>ppt_h</p:attrName>
                                        </p:attrNameLst>
                                      </p:cBhvr>
                                      <p:tavLst>
                                        <p:tav tm="0">
                                          <p:val>
                                            <p:fltVal val="0"/>
                                          </p:val>
                                        </p:tav>
                                        <p:tav tm="100000">
                                          <p:val>
                                            <p:strVal val="#ppt_h"/>
                                          </p:val>
                                        </p:tav>
                                      </p:tavLst>
                                    </p:anim>
                                    <p:animEffect transition="in" filter="fade">
                                      <p:cBhvr>
                                        <p:cTn id="33" dur="500"/>
                                        <p:tgtEl>
                                          <p:spTgt spid="3">
                                            <p:graphicEl>
                                              <a:dgm id="{97A46338-602F-4858-AE5A-D6A9432CF730}"/>
                                            </p:graphic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
                                            <p:graphicEl>
                                              <a:dgm id="{61B787B1-93FC-4CC2-ABA2-989D72E4D30D}"/>
                                            </p:graphicEl>
                                          </p:spTgt>
                                        </p:tgtEl>
                                        <p:attrNameLst>
                                          <p:attrName>style.visibility</p:attrName>
                                        </p:attrNameLst>
                                      </p:cBhvr>
                                      <p:to>
                                        <p:strVal val="visible"/>
                                      </p:to>
                                    </p:set>
                                    <p:anim calcmode="lin" valueType="num">
                                      <p:cBhvr>
                                        <p:cTn id="36" dur="500" fill="hold"/>
                                        <p:tgtEl>
                                          <p:spTgt spid="3">
                                            <p:graphicEl>
                                              <a:dgm id="{61B787B1-93FC-4CC2-ABA2-989D72E4D30D}"/>
                                            </p:graphicEl>
                                          </p:spTgt>
                                        </p:tgtEl>
                                        <p:attrNameLst>
                                          <p:attrName>ppt_w</p:attrName>
                                        </p:attrNameLst>
                                      </p:cBhvr>
                                      <p:tavLst>
                                        <p:tav tm="0">
                                          <p:val>
                                            <p:fltVal val="0"/>
                                          </p:val>
                                        </p:tav>
                                        <p:tav tm="100000">
                                          <p:val>
                                            <p:strVal val="#ppt_w"/>
                                          </p:val>
                                        </p:tav>
                                      </p:tavLst>
                                    </p:anim>
                                    <p:anim calcmode="lin" valueType="num">
                                      <p:cBhvr>
                                        <p:cTn id="37" dur="500" fill="hold"/>
                                        <p:tgtEl>
                                          <p:spTgt spid="3">
                                            <p:graphicEl>
                                              <a:dgm id="{61B787B1-93FC-4CC2-ABA2-989D72E4D30D}"/>
                                            </p:graphicEl>
                                          </p:spTgt>
                                        </p:tgtEl>
                                        <p:attrNameLst>
                                          <p:attrName>ppt_h</p:attrName>
                                        </p:attrNameLst>
                                      </p:cBhvr>
                                      <p:tavLst>
                                        <p:tav tm="0">
                                          <p:val>
                                            <p:fltVal val="0"/>
                                          </p:val>
                                        </p:tav>
                                        <p:tav tm="100000">
                                          <p:val>
                                            <p:strVal val="#ppt_h"/>
                                          </p:val>
                                        </p:tav>
                                      </p:tavLst>
                                    </p:anim>
                                    <p:animEffect transition="in" filter="fade">
                                      <p:cBhvr>
                                        <p:cTn id="38" dur="500"/>
                                        <p:tgtEl>
                                          <p:spTgt spid="3">
                                            <p:graphicEl>
                                              <a:dgm id="{61B787B1-93FC-4CC2-ABA2-989D72E4D30D}"/>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3">
                                            <p:graphicEl>
                                              <a:dgm id="{7A78F8F7-129B-4F4B-9906-98CEFA3F0EE6}"/>
                                            </p:graphicEl>
                                          </p:spTgt>
                                        </p:tgtEl>
                                        <p:attrNameLst>
                                          <p:attrName>style.visibility</p:attrName>
                                        </p:attrNameLst>
                                      </p:cBhvr>
                                      <p:to>
                                        <p:strVal val="visible"/>
                                      </p:to>
                                    </p:set>
                                    <p:anim calcmode="lin" valueType="num">
                                      <p:cBhvr>
                                        <p:cTn id="43" dur="500" fill="hold"/>
                                        <p:tgtEl>
                                          <p:spTgt spid="3">
                                            <p:graphicEl>
                                              <a:dgm id="{7A78F8F7-129B-4F4B-9906-98CEFA3F0EE6}"/>
                                            </p:graphicEl>
                                          </p:spTgt>
                                        </p:tgtEl>
                                        <p:attrNameLst>
                                          <p:attrName>ppt_w</p:attrName>
                                        </p:attrNameLst>
                                      </p:cBhvr>
                                      <p:tavLst>
                                        <p:tav tm="0">
                                          <p:val>
                                            <p:fltVal val="0"/>
                                          </p:val>
                                        </p:tav>
                                        <p:tav tm="100000">
                                          <p:val>
                                            <p:strVal val="#ppt_w"/>
                                          </p:val>
                                        </p:tav>
                                      </p:tavLst>
                                    </p:anim>
                                    <p:anim calcmode="lin" valueType="num">
                                      <p:cBhvr>
                                        <p:cTn id="44" dur="500" fill="hold"/>
                                        <p:tgtEl>
                                          <p:spTgt spid="3">
                                            <p:graphicEl>
                                              <a:dgm id="{7A78F8F7-129B-4F4B-9906-98CEFA3F0EE6}"/>
                                            </p:graphicEl>
                                          </p:spTgt>
                                        </p:tgtEl>
                                        <p:attrNameLst>
                                          <p:attrName>ppt_h</p:attrName>
                                        </p:attrNameLst>
                                      </p:cBhvr>
                                      <p:tavLst>
                                        <p:tav tm="0">
                                          <p:val>
                                            <p:fltVal val="0"/>
                                          </p:val>
                                        </p:tav>
                                        <p:tav tm="100000">
                                          <p:val>
                                            <p:strVal val="#ppt_h"/>
                                          </p:val>
                                        </p:tav>
                                      </p:tavLst>
                                    </p:anim>
                                    <p:animEffect transition="in" filter="fade">
                                      <p:cBhvr>
                                        <p:cTn id="45" dur="500"/>
                                        <p:tgtEl>
                                          <p:spTgt spid="3">
                                            <p:graphicEl>
                                              <a:dgm id="{7A78F8F7-129B-4F4B-9906-98CEFA3F0EE6}"/>
                                            </p:graphicEl>
                                          </p:spTgt>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
                                            <p:graphicEl>
                                              <a:dgm id="{C52F6B4B-A726-4035-81D0-9843ED483AD6}"/>
                                            </p:graphicEl>
                                          </p:spTgt>
                                        </p:tgtEl>
                                        <p:attrNameLst>
                                          <p:attrName>style.visibility</p:attrName>
                                        </p:attrNameLst>
                                      </p:cBhvr>
                                      <p:to>
                                        <p:strVal val="visible"/>
                                      </p:to>
                                    </p:set>
                                    <p:anim calcmode="lin" valueType="num">
                                      <p:cBhvr>
                                        <p:cTn id="48" dur="500" fill="hold"/>
                                        <p:tgtEl>
                                          <p:spTgt spid="3">
                                            <p:graphicEl>
                                              <a:dgm id="{C52F6B4B-A726-4035-81D0-9843ED483AD6}"/>
                                            </p:graphicEl>
                                          </p:spTgt>
                                        </p:tgtEl>
                                        <p:attrNameLst>
                                          <p:attrName>ppt_w</p:attrName>
                                        </p:attrNameLst>
                                      </p:cBhvr>
                                      <p:tavLst>
                                        <p:tav tm="0">
                                          <p:val>
                                            <p:fltVal val="0"/>
                                          </p:val>
                                        </p:tav>
                                        <p:tav tm="100000">
                                          <p:val>
                                            <p:strVal val="#ppt_w"/>
                                          </p:val>
                                        </p:tav>
                                      </p:tavLst>
                                    </p:anim>
                                    <p:anim calcmode="lin" valueType="num">
                                      <p:cBhvr>
                                        <p:cTn id="49" dur="500" fill="hold"/>
                                        <p:tgtEl>
                                          <p:spTgt spid="3">
                                            <p:graphicEl>
                                              <a:dgm id="{C52F6B4B-A726-4035-81D0-9843ED483AD6}"/>
                                            </p:graphicEl>
                                          </p:spTgt>
                                        </p:tgtEl>
                                        <p:attrNameLst>
                                          <p:attrName>ppt_h</p:attrName>
                                        </p:attrNameLst>
                                      </p:cBhvr>
                                      <p:tavLst>
                                        <p:tav tm="0">
                                          <p:val>
                                            <p:fltVal val="0"/>
                                          </p:val>
                                        </p:tav>
                                        <p:tav tm="100000">
                                          <p:val>
                                            <p:strVal val="#ppt_h"/>
                                          </p:val>
                                        </p:tav>
                                      </p:tavLst>
                                    </p:anim>
                                    <p:animEffect transition="in" filter="fade">
                                      <p:cBhvr>
                                        <p:cTn id="50" dur="500"/>
                                        <p:tgtEl>
                                          <p:spTgt spid="3">
                                            <p:graphicEl>
                                              <a:dgm id="{C52F6B4B-A726-4035-81D0-9843ED483AD6}"/>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500" fill="hold"/>
                                        <p:tgtEl>
                                          <p:spTgt spid="15"/>
                                        </p:tgtEl>
                                        <p:attrNameLst>
                                          <p:attrName>ppt_x</p:attrName>
                                        </p:attrNameLst>
                                      </p:cBhvr>
                                      <p:tavLst>
                                        <p:tav tm="0">
                                          <p:val>
                                            <p:strVal val="#ppt_x"/>
                                          </p:val>
                                        </p:tav>
                                        <p:tav tm="100000">
                                          <p:val>
                                            <p:strVal val="#ppt_x"/>
                                          </p:val>
                                        </p:tav>
                                      </p:tavLst>
                                    </p:anim>
                                    <p:anim calcmode="lin" valueType="num">
                                      <p:cBhvr additive="base">
                                        <p:cTn id="7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6"/>
                                        </p:tgtEl>
                                        <p:attrNameLst>
                                          <p:attrName>style.visibility</p:attrName>
                                        </p:attrNameLst>
                                      </p:cBhvr>
                                      <p:to>
                                        <p:strVal val="visible"/>
                                      </p:to>
                                    </p:set>
                                    <p:anim calcmode="lin" valueType="num">
                                      <p:cBhvr additive="base">
                                        <p:cTn id="85" dur="500" fill="hold"/>
                                        <p:tgtEl>
                                          <p:spTgt spid="16"/>
                                        </p:tgtEl>
                                        <p:attrNameLst>
                                          <p:attrName>ppt_x</p:attrName>
                                        </p:attrNameLst>
                                      </p:cBhvr>
                                      <p:tavLst>
                                        <p:tav tm="0">
                                          <p:val>
                                            <p:strVal val="#ppt_x"/>
                                          </p:val>
                                        </p:tav>
                                        <p:tav tm="100000">
                                          <p:val>
                                            <p:strVal val="#ppt_x"/>
                                          </p:val>
                                        </p:tav>
                                      </p:tavLst>
                                    </p:anim>
                                    <p:anim calcmode="lin" valueType="num">
                                      <p:cBhvr additive="base">
                                        <p:cTn id="8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500" fill="hold"/>
                                        <p:tgtEl>
                                          <p:spTgt spid="13"/>
                                        </p:tgtEl>
                                        <p:attrNameLst>
                                          <p:attrName>ppt_x</p:attrName>
                                        </p:attrNameLst>
                                      </p:cBhvr>
                                      <p:tavLst>
                                        <p:tav tm="0">
                                          <p:val>
                                            <p:strVal val="#ppt_x"/>
                                          </p:val>
                                        </p:tav>
                                        <p:tav tm="100000">
                                          <p:val>
                                            <p:strVal val="#ppt_x"/>
                                          </p:val>
                                        </p:tav>
                                      </p:tavLst>
                                    </p:anim>
                                    <p:anim calcmode="lin" valueType="num">
                                      <p:cBhvr additive="base">
                                        <p:cTn id="9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3" grpId="0">
        <p:bldSub>
          <a:bldDgm bld="one"/>
        </p:bldSub>
      </p:bldGraphic>
      <p:bldP spid="14" grpId="0"/>
      <p:bldP spid="15"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7" name="组合 16"/>
          <p:cNvGrpSpPr/>
          <p:nvPr/>
        </p:nvGrpSpPr>
        <p:grpSpPr>
          <a:xfrm>
            <a:off x="977389"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42821" cy="641578"/>
            </a:xfrm>
            <a:prstGeom prst="rect">
              <a:avLst/>
            </a:prstGeom>
            <a:noFill/>
          </p:spPr>
          <p:txBody>
            <a:bodyPr wrap="none" rtlCol="0">
              <a:spAutoFit/>
            </a:bodyPr>
            <a:lstStyle/>
            <a:p>
              <a:r>
                <a:rPr lang="en-US" altLang="zh-CN" sz="8000" b="1" dirty="0">
                  <a:solidFill>
                    <a:schemeClr val="bg1"/>
                  </a:solidFill>
                  <a:cs typeface="+mn-ea"/>
                  <a:sym typeface="+mn-lt"/>
                </a:rPr>
                <a:t>03</a:t>
              </a:r>
              <a:endParaRPr lang="zh-CN" altLang="en-US" sz="8000" b="1" dirty="0">
                <a:solidFill>
                  <a:srgbClr val="01E2BC"/>
                </a:solidFill>
                <a:cs typeface="+mn-ea"/>
                <a:sym typeface="+mn-lt"/>
              </a:endParaRPr>
            </a:p>
          </p:txBody>
        </p:sp>
      </p:grpSp>
      <p:sp>
        <p:nvSpPr>
          <p:cNvPr id="25" name="Rectangle 3"/>
          <p:cNvSpPr txBox="1">
            <a:spLocks noChangeArrowheads="1"/>
          </p:cNvSpPr>
          <p:nvPr/>
        </p:nvSpPr>
        <p:spPr bwMode="auto">
          <a:xfrm>
            <a:off x="3549680" y="2695518"/>
            <a:ext cx="8249759" cy="3139321"/>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6600" b="1" dirty="0">
                <a:latin typeface="+mn-lt"/>
                <a:ea typeface="+mn-ea"/>
                <a:cs typeface="+mn-ea"/>
                <a:sym typeface="Arial" panose="020B0604020202020204" pitchFamily="34" charset="0"/>
              </a:rPr>
              <a:t>大数据预处理技术 </a:t>
            </a:r>
          </a:p>
          <a:p>
            <a:pPr marL="0" indent="0" algn="ctr">
              <a:buNone/>
            </a:pPr>
            <a:endParaRPr lang="zh-CN" altLang="en-US" sz="6600" b="1" dirty="0">
              <a:latin typeface="+mn-lt"/>
              <a:ea typeface="+mn-ea"/>
              <a:cs typeface="+mn-ea"/>
              <a:sym typeface="Arial" panose="020B0604020202020204" pitchFamily="34" charset="0"/>
            </a:endParaRPr>
          </a:p>
          <a:p>
            <a:pPr marL="0" indent="0" algn="ctr">
              <a:buNone/>
            </a:pPr>
            <a:endParaRPr lang="zh-CN" altLang="en-US" sz="6600" b="1" dirty="0">
              <a:latin typeface="+mn-lt"/>
              <a:ea typeface="+mn-ea"/>
              <a:cs typeface="+mn-ea"/>
              <a:sym typeface="+mn-lt"/>
            </a:endParaRPr>
          </a:p>
        </p:txBody>
      </p:sp>
      <p:cxnSp>
        <p:nvCxnSpPr>
          <p:cNvPr id="26" name="Straight Connector 4"/>
          <p:cNvCxnSpPr/>
          <p:nvPr/>
        </p:nvCxnSpPr>
        <p:spPr>
          <a:xfrm>
            <a:off x="3948410" y="3998828"/>
            <a:ext cx="7222693"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0172F232-689C-4BA2-B576-DD74B58440B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p:blipFill>
        <p:spPr>
          <a:xfrm>
            <a:off x="10960768" y="279048"/>
            <a:ext cx="878305" cy="579590"/>
          </a:xfrm>
          <a:prstGeom prst="rect">
            <a:avLst/>
          </a:prstGeom>
          <a:noFill/>
          <a:ln>
            <a:noFill/>
          </a:ln>
        </p:spPr>
      </p:pic>
    </p:spTree>
    <p:extLst>
      <p:ext uri="{BB962C8B-B14F-4D97-AF65-F5344CB8AC3E}">
        <p14:creationId xmlns:p14="http://schemas.microsoft.com/office/powerpoint/2010/main" val="36113828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185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pucbz0z">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200" dirty="0" smtClean="0">
            <a:solidFill>
              <a:schemeClr val="bg1"/>
            </a:solidFill>
            <a:latin typeface="印品黑体" panose="00000500000000000000" pitchFamily="2" charset="-122"/>
            <a:ea typeface="印品黑体" panose="00000500000000000000"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1264</TotalTime>
  <Words>1135</Words>
  <Application>Microsoft Office PowerPoint</Application>
  <PresentationFormat>宽屏</PresentationFormat>
  <Paragraphs>183</Paragraphs>
  <Slides>31</Slides>
  <Notes>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FZLanTingHei-M-GBK</vt:lpstr>
      <vt:lpstr>等线</vt:lpstr>
      <vt:lpstr>微软雅黑</vt:lpstr>
      <vt:lpstr>印品黑体</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苧 王</dc:creator>
  <cp:lastModifiedBy>hemeng1120@qq.com</cp:lastModifiedBy>
  <cp:revision>132</cp:revision>
  <dcterms:created xsi:type="dcterms:W3CDTF">2019-06-28T03:13:00Z</dcterms:created>
  <dcterms:modified xsi:type="dcterms:W3CDTF">2024-03-13T06:03:15Z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